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
  </p:notesMasterIdLst>
  <p:sldIdLst>
    <p:sldId id="256" r:id="rId2"/>
  </p:sldIdLst>
  <p:sldSz cx="51206400" cy="29260800"/>
  <p:notesSz cx="6980238" cy="9144000"/>
  <p:embeddedFontLst>
    <p:embeddedFont>
      <p:font typeface="Cambria" panose="02040503050406030204" pitchFamily="18" charset="0"/>
      <p:regular r:id="rId4"/>
      <p:bold r:id="rId5"/>
      <p:italic r:id="rId6"/>
      <p:boldItalic r:id="rId7"/>
    </p:embeddedFont>
    <p:embeddedFont>
      <p:font typeface="Noto Sans" panose="020B0502040504020204" pitchFamily="34" charset="0"/>
      <p:regular r:id="rId8"/>
      <p:bold r:id="rId9"/>
      <p:italic r:id="rId10"/>
      <p:boldItalic r:id="rId1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9216">
          <p15:clr>
            <a:srgbClr val="A4A3A4"/>
          </p15:clr>
        </p15:guide>
        <p15:guide id="2" pos="1612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354" autoAdjust="0"/>
  </p:normalViewPr>
  <p:slideViewPr>
    <p:cSldViewPr snapToGrid="0">
      <p:cViewPr varScale="1">
        <p:scale>
          <a:sx n="28" d="100"/>
          <a:sy n="28" d="100"/>
        </p:scale>
        <p:origin x="904" y="208"/>
      </p:cViewPr>
      <p:guideLst>
        <p:guide orient="horz" pos="9216"/>
        <p:guide pos="1612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viewProps" Target="viewProp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tableStyles" Target="tableStyles.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2" y="5"/>
            <a:ext cx="3024144" cy="458407"/>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9455"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9455"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9455"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9455"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9455"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9455"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9455"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9455"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54531" y="5"/>
            <a:ext cx="3024144" cy="458407"/>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9455"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9455"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9455"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9455"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9455"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9455"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9455"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9455"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88988" y="1143000"/>
            <a:ext cx="5402262"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97401" y="4400702"/>
            <a:ext cx="5585441" cy="3599696"/>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533"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533"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533"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533"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533"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533"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533"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533"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533"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2" y="8685597"/>
            <a:ext cx="3024144" cy="45840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9455"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9455"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9455"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9455"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9455"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9455"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9455"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9455"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54531" y="8685597"/>
            <a:ext cx="3024144" cy="45840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788988" y="1143000"/>
            <a:ext cx="5402262"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97401" y="4400702"/>
            <a:ext cx="5585441" cy="3599696"/>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954531" y="8685597"/>
            <a:ext cx="3024144" cy="45840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3840480" y="9089818"/>
            <a:ext cx="43525440" cy="6272107"/>
          </a:xfrm>
          <a:prstGeom prst="rect">
            <a:avLst/>
          </a:prstGeom>
          <a:noFill/>
          <a:ln>
            <a:noFill/>
          </a:ln>
        </p:spPr>
        <p:txBody>
          <a:bodyPr spcFirstLastPara="1" wrap="square" lIns="376200" tIns="188100" rIns="376200" bIns="1881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7680960" y="16581120"/>
            <a:ext cx="35844480" cy="7477760"/>
          </a:xfrm>
          <a:prstGeom prst="rect">
            <a:avLst/>
          </a:prstGeom>
          <a:noFill/>
          <a:ln>
            <a:noFill/>
          </a:ln>
        </p:spPr>
        <p:txBody>
          <a:bodyPr spcFirstLastPara="1" wrap="square" lIns="376200" tIns="188100" rIns="376200" bIns="188100" anchor="t" anchorCtr="0">
            <a:normAutofit/>
          </a:bodyPr>
          <a:lstStyle>
            <a:lvl1pPr lvl="0" algn="ctr">
              <a:spcBef>
                <a:spcPts val="2695"/>
              </a:spcBef>
              <a:spcAft>
                <a:spcPts val="0"/>
              </a:spcAft>
              <a:buClr>
                <a:srgbClr val="888888"/>
              </a:buClr>
              <a:buSzPts val="13475"/>
              <a:buNone/>
              <a:defRPr>
                <a:solidFill>
                  <a:srgbClr val="888888"/>
                </a:solidFill>
              </a:defRPr>
            </a:lvl1pPr>
            <a:lvl2pPr lvl="1" algn="ctr">
              <a:spcBef>
                <a:spcPts val="2348"/>
              </a:spcBef>
              <a:spcAft>
                <a:spcPts val="0"/>
              </a:spcAft>
              <a:buClr>
                <a:srgbClr val="888888"/>
              </a:buClr>
              <a:buSzPts val="11740"/>
              <a:buNone/>
              <a:defRPr>
                <a:solidFill>
                  <a:srgbClr val="888888"/>
                </a:solidFill>
              </a:defRPr>
            </a:lvl2pPr>
            <a:lvl3pPr lvl="2" algn="ctr">
              <a:spcBef>
                <a:spcPts val="2021"/>
              </a:spcBef>
              <a:spcAft>
                <a:spcPts val="0"/>
              </a:spcAft>
              <a:buClr>
                <a:srgbClr val="888888"/>
              </a:buClr>
              <a:buSzPts val="10106"/>
              <a:buNone/>
              <a:defRPr>
                <a:solidFill>
                  <a:srgbClr val="888888"/>
                </a:solidFill>
              </a:defRPr>
            </a:lvl3pPr>
            <a:lvl4pPr lvl="3" algn="ctr">
              <a:spcBef>
                <a:spcPts val="1674"/>
              </a:spcBef>
              <a:spcAft>
                <a:spcPts val="0"/>
              </a:spcAft>
              <a:buClr>
                <a:srgbClr val="888888"/>
              </a:buClr>
              <a:buSzPts val="8371"/>
              <a:buNone/>
              <a:defRPr>
                <a:solidFill>
                  <a:srgbClr val="888888"/>
                </a:solidFill>
              </a:defRPr>
            </a:lvl4pPr>
            <a:lvl5pPr lvl="4" algn="ctr">
              <a:spcBef>
                <a:spcPts val="1674"/>
              </a:spcBef>
              <a:spcAft>
                <a:spcPts val="0"/>
              </a:spcAft>
              <a:buClr>
                <a:srgbClr val="888888"/>
              </a:buClr>
              <a:buSzPts val="8371"/>
              <a:buNone/>
              <a:defRPr>
                <a:solidFill>
                  <a:srgbClr val="888888"/>
                </a:solidFill>
              </a:defRPr>
            </a:lvl5pPr>
            <a:lvl6pPr lvl="5" algn="ctr">
              <a:spcBef>
                <a:spcPts val="1674"/>
              </a:spcBef>
              <a:spcAft>
                <a:spcPts val="0"/>
              </a:spcAft>
              <a:buClr>
                <a:srgbClr val="888888"/>
              </a:buClr>
              <a:buSzPts val="8371"/>
              <a:buNone/>
              <a:defRPr>
                <a:solidFill>
                  <a:srgbClr val="888888"/>
                </a:solidFill>
              </a:defRPr>
            </a:lvl6pPr>
            <a:lvl7pPr lvl="6" algn="ctr">
              <a:spcBef>
                <a:spcPts val="1674"/>
              </a:spcBef>
              <a:spcAft>
                <a:spcPts val="0"/>
              </a:spcAft>
              <a:buClr>
                <a:srgbClr val="888888"/>
              </a:buClr>
              <a:buSzPts val="8371"/>
              <a:buNone/>
              <a:defRPr>
                <a:solidFill>
                  <a:srgbClr val="888888"/>
                </a:solidFill>
              </a:defRPr>
            </a:lvl7pPr>
            <a:lvl8pPr lvl="7" algn="ctr">
              <a:spcBef>
                <a:spcPts val="1674"/>
              </a:spcBef>
              <a:spcAft>
                <a:spcPts val="0"/>
              </a:spcAft>
              <a:buClr>
                <a:srgbClr val="888888"/>
              </a:buClr>
              <a:buSzPts val="8371"/>
              <a:buNone/>
              <a:defRPr>
                <a:solidFill>
                  <a:srgbClr val="888888"/>
                </a:solidFill>
              </a:defRPr>
            </a:lvl8pPr>
            <a:lvl9pPr lvl="8" algn="ctr">
              <a:spcBef>
                <a:spcPts val="1674"/>
              </a:spcBef>
              <a:spcAft>
                <a:spcPts val="0"/>
              </a:spcAft>
              <a:buClr>
                <a:srgbClr val="888888"/>
              </a:buClr>
              <a:buSzPts val="8371"/>
              <a:buNone/>
              <a:defRPr>
                <a:solidFill>
                  <a:srgbClr val="888888"/>
                </a:solidFill>
              </a:defRPr>
            </a:lvl9pPr>
          </a:lstStyle>
          <a:p>
            <a:endParaRPr/>
          </a:p>
        </p:txBody>
      </p:sp>
      <p:sp>
        <p:nvSpPr>
          <p:cNvPr id="18" name="Google Shape;18;p2"/>
          <p:cNvSpPr txBox="1">
            <a:spLocks noGrp="1"/>
          </p:cNvSpPr>
          <p:nvPr>
            <p:ph type="dt" idx="10"/>
          </p:nvPr>
        </p:nvSpPr>
        <p:spPr>
          <a:xfrm>
            <a:off x="2560320" y="27120431"/>
            <a:ext cx="11948160" cy="1557867"/>
          </a:xfrm>
          <a:prstGeom prst="rect">
            <a:avLst/>
          </a:prstGeom>
          <a:noFill/>
          <a:ln>
            <a:noFill/>
          </a:ln>
        </p:spPr>
        <p:txBody>
          <a:bodyPr spcFirstLastPara="1" wrap="square" lIns="376200" tIns="188100" rIns="376200" bIns="1881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17495520" y="27120431"/>
            <a:ext cx="16215360" cy="1557867"/>
          </a:xfrm>
          <a:prstGeom prst="rect">
            <a:avLst/>
          </a:prstGeom>
          <a:noFill/>
          <a:ln>
            <a:noFill/>
          </a:ln>
        </p:spPr>
        <p:txBody>
          <a:bodyPr spcFirstLastPara="1" wrap="square" lIns="376200" tIns="188100" rIns="376200" bIns="1881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36697920" y="27120431"/>
            <a:ext cx="11948160" cy="1557867"/>
          </a:xfrm>
          <a:prstGeom prst="rect">
            <a:avLst/>
          </a:prstGeom>
          <a:noFill/>
          <a:ln>
            <a:noFill/>
          </a:ln>
        </p:spPr>
        <p:txBody>
          <a:bodyPr spcFirstLastPara="1" wrap="square" lIns="376200" tIns="188100" rIns="376200" bIns="1881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2560320" y="1171789"/>
            <a:ext cx="46085760" cy="4876800"/>
          </a:xfrm>
          <a:prstGeom prst="rect">
            <a:avLst/>
          </a:prstGeom>
          <a:noFill/>
          <a:ln>
            <a:noFill/>
          </a:ln>
        </p:spPr>
        <p:txBody>
          <a:bodyPr spcFirstLastPara="1" wrap="square" lIns="376200" tIns="188100" rIns="376200" bIns="1881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15947812" y="-6559966"/>
            <a:ext cx="19310776" cy="46085760"/>
          </a:xfrm>
          <a:prstGeom prst="rect">
            <a:avLst/>
          </a:prstGeom>
          <a:noFill/>
          <a:ln>
            <a:noFill/>
          </a:ln>
        </p:spPr>
        <p:txBody>
          <a:bodyPr spcFirstLastPara="1" wrap="square" lIns="376200" tIns="188100" rIns="376200" bIns="1881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2560320" y="27120431"/>
            <a:ext cx="11948160" cy="1557867"/>
          </a:xfrm>
          <a:prstGeom prst="rect">
            <a:avLst/>
          </a:prstGeom>
          <a:noFill/>
          <a:ln>
            <a:noFill/>
          </a:ln>
        </p:spPr>
        <p:txBody>
          <a:bodyPr spcFirstLastPara="1" wrap="square" lIns="376200" tIns="188100" rIns="376200" bIns="1881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17495520" y="27120431"/>
            <a:ext cx="16215360" cy="1557867"/>
          </a:xfrm>
          <a:prstGeom prst="rect">
            <a:avLst/>
          </a:prstGeom>
          <a:noFill/>
          <a:ln>
            <a:noFill/>
          </a:ln>
        </p:spPr>
        <p:txBody>
          <a:bodyPr spcFirstLastPara="1" wrap="square" lIns="376200" tIns="188100" rIns="376200" bIns="1881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36697920" y="27120431"/>
            <a:ext cx="11948160" cy="1557867"/>
          </a:xfrm>
          <a:prstGeom prst="rect">
            <a:avLst/>
          </a:prstGeom>
          <a:noFill/>
          <a:ln>
            <a:noFill/>
          </a:ln>
        </p:spPr>
        <p:txBody>
          <a:bodyPr spcFirstLastPara="1" wrap="square" lIns="376200" tIns="188100" rIns="376200" bIns="1881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165906666" y="16045823"/>
            <a:ext cx="79891469" cy="55304688"/>
          </a:xfrm>
          <a:prstGeom prst="rect">
            <a:avLst/>
          </a:prstGeom>
          <a:noFill/>
          <a:ln>
            <a:noFill/>
          </a:ln>
        </p:spPr>
        <p:txBody>
          <a:bodyPr spcFirstLastPara="1" wrap="square" lIns="376200" tIns="188100" rIns="376200" bIns="1881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54870578" y="-38832150"/>
            <a:ext cx="79891469" cy="165060632"/>
          </a:xfrm>
          <a:prstGeom prst="rect">
            <a:avLst/>
          </a:prstGeom>
          <a:noFill/>
          <a:ln>
            <a:noFill/>
          </a:ln>
        </p:spPr>
        <p:txBody>
          <a:bodyPr spcFirstLastPara="1" wrap="square" lIns="376200" tIns="188100" rIns="376200" bIns="1881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2560320" y="27120431"/>
            <a:ext cx="11948160" cy="1557867"/>
          </a:xfrm>
          <a:prstGeom prst="rect">
            <a:avLst/>
          </a:prstGeom>
          <a:noFill/>
          <a:ln>
            <a:noFill/>
          </a:ln>
        </p:spPr>
        <p:txBody>
          <a:bodyPr spcFirstLastPara="1" wrap="square" lIns="376200" tIns="188100" rIns="376200" bIns="1881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17495520" y="27120431"/>
            <a:ext cx="16215360" cy="1557867"/>
          </a:xfrm>
          <a:prstGeom prst="rect">
            <a:avLst/>
          </a:prstGeom>
          <a:noFill/>
          <a:ln>
            <a:noFill/>
          </a:ln>
        </p:spPr>
        <p:txBody>
          <a:bodyPr spcFirstLastPara="1" wrap="square" lIns="376200" tIns="188100" rIns="376200" bIns="1881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36697920" y="27120431"/>
            <a:ext cx="11948160" cy="1557867"/>
          </a:xfrm>
          <a:prstGeom prst="rect">
            <a:avLst/>
          </a:prstGeom>
          <a:noFill/>
          <a:ln>
            <a:noFill/>
          </a:ln>
        </p:spPr>
        <p:txBody>
          <a:bodyPr spcFirstLastPara="1" wrap="square" lIns="376200" tIns="188100" rIns="376200" bIns="1881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2560320" y="1171789"/>
            <a:ext cx="46085760" cy="4876800"/>
          </a:xfrm>
          <a:prstGeom prst="rect">
            <a:avLst/>
          </a:prstGeom>
          <a:noFill/>
          <a:ln>
            <a:noFill/>
          </a:ln>
        </p:spPr>
        <p:txBody>
          <a:bodyPr spcFirstLastPara="1" wrap="square" lIns="376200" tIns="188100" rIns="376200" bIns="1881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2560320" y="6827526"/>
            <a:ext cx="46085760" cy="19310776"/>
          </a:xfrm>
          <a:prstGeom prst="rect">
            <a:avLst/>
          </a:prstGeom>
          <a:noFill/>
          <a:ln>
            <a:noFill/>
          </a:ln>
        </p:spPr>
        <p:txBody>
          <a:bodyPr spcFirstLastPara="1" wrap="square" lIns="376200" tIns="188100" rIns="376200" bIns="1881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2560320" y="27120431"/>
            <a:ext cx="11948160" cy="1557867"/>
          </a:xfrm>
          <a:prstGeom prst="rect">
            <a:avLst/>
          </a:prstGeom>
          <a:noFill/>
          <a:ln>
            <a:noFill/>
          </a:ln>
        </p:spPr>
        <p:txBody>
          <a:bodyPr spcFirstLastPara="1" wrap="square" lIns="376200" tIns="188100" rIns="376200" bIns="1881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17495520" y="27120431"/>
            <a:ext cx="16215360" cy="1557867"/>
          </a:xfrm>
          <a:prstGeom prst="rect">
            <a:avLst/>
          </a:prstGeom>
          <a:noFill/>
          <a:ln>
            <a:noFill/>
          </a:ln>
        </p:spPr>
        <p:txBody>
          <a:bodyPr spcFirstLastPara="1" wrap="square" lIns="376200" tIns="188100" rIns="376200" bIns="1881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36697920" y="27120431"/>
            <a:ext cx="11948160" cy="1557867"/>
          </a:xfrm>
          <a:prstGeom prst="rect">
            <a:avLst/>
          </a:prstGeom>
          <a:noFill/>
          <a:ln>
            <a:noFill/>
          </a:ln>
        </p:spPr>
        <p:txBody>
          <a:bodyPr spcFirstLastPara="1" wrap="square" lIns="376200" tIns="188100" rIns="376200" bIns="1881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4044952" y="18802778"/>
            <a:ext cx="43525440" cy="5811520"/>
          </a:xfrm>
          <a:prstGeom prst="rect">
            <a:avLst/>
          </a:prstGeom>
          <a:noFill/>
          <a:ln>
            <a:noFill/>
          </a:ln>
        </p:spPr>
        <p:txBody>
          <a:bodyPr spcFirstLastPara="1" wrap="square" lIns="376200" tIns="188100" rIns="376200" bIns="188100" anchor="t" anchorCtr="0">
            <a:normAutofit/>
          </a:bodyPr>
          <a:lstStyle>
            <a:lvl1pPr lvl="0" algn="l">
              <a:spcBef>
                <a:spcPts val="0"/>
              </a:spcBef>
              <a:spcAft>
                <a:spcPts val="0"/>
              </a:spcAft>
              <a:buClr>
                <a:schemeClr val="dk1"/>
              </a:buClr>
              <a:buSzPts val="16845"/>
              <a:buFont typeface="Calibri"/>
              <a:buNone/>
              <a:defRPr sz="16845"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4044952" y="12401982"/>
            <a:ext cx="43525440" cy="6400797"/>
          </a:xfrm>
          <a:prstGeom prst="rect">
            <a:avLst/>
          </a:prstGeom>
          <a:noFill/>
          <a:ln>
            <a:noFill/>
          </a:ln>
        </p:spPr>
        <p:txBody>
          <a:bodyPr spcFirstLastPara="1" wrap="square" lIns="376200" tIns="188100" rIns="376200" bIns="188100" anchor="b" anchorCtr="0">
            <a:normAutofit/>
          </a:bodyPr>
          <a:lstStyle>
            <a:lvl1pPr marL="457200" lvl="0" indent="-228600" algn="l">
              <a:spcBef>
                <a:spcPts val="1674"/>
              </a:spcBef>
              <a:spcAft>
                <a:spcPts val="0"/>
              </a:spcAft>
              <a:buClr>
                <a:srgbClr val="888888"/>
              </a:buClr>
              <a:buSzPts val="8371"/>
              <a:buNone/>
              <a:defRPr sz="8371">
                <a:solidFill>
                  <a:srgbClr val="888888"/>
                </a:solidFill>
              </a:defRPr>
            </a:lvl1pPr>
            <a:lvl2pPr marL="914400" lvl="1" indent="-228600" algn="l">
              <a:spcBef>
                <a:spcPts val="1511"/>
              </a:spcBef>
              <a:spcAft>
                <a:spcPts val="0"/>
              </a:spcAft>
              <a:buClr>
                <a:srgbClr val="888888"/>
              </a:buClr>
              <a:buSzPts val="7555"/>
              <a:buNone/>
              <a:defRPr sz="7555">
                <a:solidFill>
                  <a:srgbClr val="888888"/>
                </a:solidFill>
              </a:defRPr>
            </a:lvl2pPr>
            <a:lvl3pPr marL="1371600" lvl="2" indent="-228600" algn="l">
              <a:spcBef>
                <a:spcPts val="1348"/>
              </a:spcBef>
              <a:spcAft>
                <a:spcPts val="0"/>
              </a:spcAft>
              <a:buClr>
                <a:srgbClr val="888888"/>
              </a:buClr>
              <a:buSzPts val="6738"/>
              <a:buNone/>
              <a:defRPr sz="6737">
                <a:solidFill>
                  <a:srgbClr val="888888"/>
                </a:solidFill>
              </a:defRPr>
            </a:lvl3pPr>
            <a:lvl4pPr marL="1828800" lvl="3" indent="-228600" algn="l">
              <a:spcBef>
                <a:spcPts val="1184"/>
              </a:spcBef>
              <a:spcAft>
                <a:spcPts val="0"/>
              </a:spcAft>
              <a:buClr>
                <a:srgbClr val="888888"/>
              </a:buClr>
              <a:buSzPts val="5921"/>
              <a:buNone/>
              <a:defRPr sz="5921">
                <a:solidFill>
                  <a:srgbClr val="888888"/>
                </a:solidFill>
              </a:defRPr>
            </a:lvl4pPr>
            <a:lvl5pPr marL="2286000" lvl="4" indent="-228600" algn="l">
              <a:spcBef>
                <a:spcPts val="1184"/>
              </a:spcBef>
              <a:spcAft>
                <a:spcPts val="0"/>
              </a:spcAft>
              <a:buClr>
                <a:srgbClr val="888888"/>
              </a:buClr>
              <a:buSzPts val="5921"/>
              <a:buNone/>
              <a:defRPr sz="5921">
                <a:solidFill>
                  <a:srgbClr val="888888"/>
                </a:solidFill>
              </a:defRPr>
            </a:lvl5pPr>
            <a:lvl6pPr marL="2743200" lvl="5" indent="-228600" algn="l">
              <a:spcBef>
                <a:spcPts val="1184"/>
              </a:spcBef>
              <a:spcAft>
                <a:spcPts val="0"/>
              </a:spcAft>
              <a:buClr>
                <a:srgbClr val="888888"/>
              </a:buClr>
              <a:buSzPts val="5921"/>
              <a:buNone/>
              <a:defRPr sz="5921">
                <a:solidFill>
                  <a:srgbClr val="888888"/>
                </a:solidFill>
              </a:defRPr>
            </a:lvl6pPr>
            <a:lvl7pPr marL="3200400" lvl="6" indent="-228600" algn="l">
              <a:spcBef>
                <a:spcPts val="1184"/>
              </a:spcBef>
              <a:spcAft>
                <a:spcPts val="0"/>
              </a:spcAft>
              <a:buClr>
                <a:srgbClr val="888888"/>
              </a:buClr>
              <a:buSzPts val="5921"/>
              <a:buNone/>
              <a:defRPr sz="5921">
                <a:solidFill>
                  <a:srgbClr val="888888"/>
                </a:solidFill>
              </a:defRPr>
            </a:lvl7pPr>
            <a:lvl8pPr marL="3657600" lvl="7" indent="-228600" algn="l">
              <a:spcBef>
                <a:spcPts val="1184"/>
              </a:spcBef>
              <a:spcAft>
                <a:spcPts val="0"/>
              </a:spcAft>
              <a:buClr>
                <a:srgbClr val="888888"/>
              </a:buClr>
              <a:buSzPts val="5921"/>
              <a:buNone/>
              <a:defRPr sz="5921">
                <a:solidFill>
                  <a:srgbClr val="888888"/>
                </a:solidFill>
              </a:defRPr>
            </a:lvl8pPr>
            <a:lvl9pPr marL="4114800" lvl="8" indent="-228600" algn="l">
              <a:spcBef>
                <a:spcPts val="1184"/>
              </a:spcBef>
              <a:spcAft>
                <a:spcPts val="0"/>
              </a:spcAft>
              <a:buClr>
                <a:srgbClr val="888888"/>
              </a:buClr>
              <a:buSzPts val="5921"/>
              <a:buNone/>
              <a:defRPr sz="5921">
                <a:solidFill>
                  <a:srgbClr val="888888"/>
                </a:solidFill>
              </a:defRPr>
            </a:lvl9pPr>
          </a:lstStyle>
          <a:p>
            <a:endParaRPr/>
          </a:p>
        </p:txBody>
      </p:sp>
      <p:sp>
        <p:nvSpPr>
          <p:cNvPr id="30" name="Google Shape;30;p4"/>
          <p:cNvSpPr txBox="1">
            <a:spLocks noGrp="1"/>
          </p:cNvSpPr>
          <p:nvPr>
            <p:ph type="dt" idx="10"/>
          </p:nvPr>
        </p:nvSpPr>
        <p:spPr>
          <a:xfrm>
            <a:off x="2560320" y="27120431"/>
            <a:ext cx="11948160" cy="1557867"/>
          </a:xfrm>
          <a:prstGeom prst="rect">
            <a:avLst/>
          </a:prstGeom>
          <a:noFill/>
          <a:ln>
            <a:noFill/>
          </a:ln>
        </p:spPr>
        <p:txBody>
          <a:bodyPr spcFirstLastPara="1" wrap="square" lIns="376200" tIns="188100" rIns="376200" bIns="1881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17495520" y="27120431"/>
            <a:ext cx="16215360" cy="1557867"/>
          </a:xfrm>
          <a:prstGeom prst="rect">
            <a:avLst/>
          </a:prstGeom>
          <a:noFill/>
          <a:ln>
            <a:noFill/>
          </a:ln>
        </p:spPr>
        <p:txBody>
          <a:bodyPr spcFirstLastPara="1" wrap="square" lIns="376200" tIns="188100" rIns="376200" bIns="1881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36697920" y="27120431"/>
            <a:ext cx="11948160" cy="1557867"/>
          </a:xfrm>
          <a:prstGeom prst="rect">
            <a:avLst/>
          </a:prstGeom>
          <a:noFill/>
          <a:ln>
            <a:noFill/>
          </a:ln>
        </p:spPr>
        <p:txBody>
          <a:bodyPr spcFirstLastPara="1" wrap="square" lIns="376200" tIns="188100" rIns="376200" bIns="1881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2560320" y="1171789"/>
            <a:ext cx="46085760" cy="4876800"/>
          </a:xfrm>
          <a:prstGeom prst="rect">
            <a:avLst/>
          </a:prstGeom>
          <a:noFill/>
          <a:ln>
            <a:noFill/>
          </a:ln>
        </p:spPr>
        <p:txBody>
          <a:bodyPr spcFirstLastPara="1" wrap="square" lIns="376200" tIns="188100" rIns="376200" bIns="1881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12285996" y="21850779"/>
            <a:ext cx="110182664" cy="61793123"/>
          </a:xfrm>
          <a:prstGeom prst="rect">
            <a:avLst/>
          </a:prstGeom>
          <a:noFill/>
          <a:ln>
            <a:noFill/>
          </a:ln>
        </p:spPr>
        <p:txBody>
          <a:bodyPr spcFirstLastPara="1" wrap="square" lIns="376200" tIns="188100" rIns="376200" bIns="188100" anchor="t" anchorCtr="0">
            <a:normAutofit/>
          </a:bodyPr>
          <a:lstStyle>
            <a:lvl1pPr marL="457200" lvl="0" indent="-974089" algn="l">
              <a:spcBef>
                <a:spcPts val="2348"/>
              </a:spcBef>
              <a:spcAft>
                <a:spcPts val="0"/>
              </a:spcAft>
              <a:buClr>
                <a:schemeClr val="dk1"/>
              </a:buClr>
              <a:buSzPts val="11740"/>
              <a:buChar char="•"/>
              <a:defRPr sz="11740"/>
            </a:lvl1pPr>
            <a:lvl2pPr marL="914400" lvl="1" indent="-870331" algn="l">
              <a:spcBef>
                <a:spcPts val="2021"/>
              </a:spcBef>
              <a:spcAft>
                <a:spcPts val="0"/>
              </a:spcAft>
              <a:buClr>
                <a:schemeClr val="dk1"/>
              </a:buClr>
              <a:buSzPts val="10106"/>
              <a:buChar char="–"/>
              <a:defRPr sz="10106"/>
            </a:lvl2pPr>
            <a:lvl3pPr marL="1371600" lvl="2" indent="-760158" algn="l">
              <a:spcBef>
                <a:spcPts val="1674"/>
              </a:spcBef>
              <a:spcAft>
                <a:spcPts val="0"/>
              </a:spcAft>
              <a:buClr>
                <a:schemeClr val="dk1"/>
              </a:buClr>
              <a:buSzPts val="8371"/>
              <a:buChar char="•"/>
              <a:defRPr sz="8371"/>
            </a:lvl3pPr>
            <a:lvl4pPr marL="1828800" lvl="3" indent="-708342" algn="l">
              <a:spcBef>
                <a:spcPts val="1511"/>
              </a:spcBef>
              <a:spcAft>
                <a:spcPts val="0"/>
              </a:spcAft>
              <a:buClr>
                <a:schemeClr val="dk1"/>
              </a:buClr>
              <a:buSzPts val="7555"/>
              <a:buChar char="–"/>
              <a:defRPr sz="7555"/>
            </a:lvl4pPr>
            <a:lvl5pPr marL="2286000" lvl="4" indent="-708342" algn="l">
              <a:spcBef>
                <a:spcPts val="1511"/>
              </a:spcBef>
              <a:spcAft>
                <a:spcPts val="0"/>
              </a:spcAft>
              <a:buClr>
                <a:schemeClr val="dk1"/>
              </a:buClr>
              <a:buSzPts val="7555"/>
              <a:buChar char="»"/>
              <a:defRPr sz="7555"/>
            </a:lvl5pPr>
            <a:lvl6pPr marL="2743200" lvl="5" indent="-708342" algn="l">
              <a:spcBef>
                <a:spcPts val="1511"/>
              </a:spcBef>
              <a:spcAft>
                <a:spcPts val="0"/>
              </a:spcAft>
              <a:buClr>
                <a:schemeClr val="dk1"/>
              </a:buClr>
              <a:buSzPts val="7555"/>
              <a:buChar char="•"/>
              <a:defRPr sz="7555"/>
            </a:lvl6pPr>
            <a:lvl7pPr marL="3200400" lvl="6" indent="-708342" algn="l">
              <a:spcBef>
                <a:spcPts val="1511"/>
              </a:spcBef>
              <a:spcAft>
                <a:spcPts val="0"/>
              </a:spcAft>
              <a:buClr>
                <a:schemeClr val="dk1"/>
              </a:buClr>
              <a:buSzPts val="7555"/>
              <a:buChar char="•"/>
              <a:defRPr sz="7555"/>
            </a:lvl7pPr>
            <a:lvl8pPr marL="3657600" lvl="7" indent="-708342" algn="l">
              <a:spcBef>
                <a:spcPts val="1511"/>
              </a:spcBef>
              <a:spcAft>
                <a:spcPts val="0"/>
              </a:spcAft>
              <a:buClr>
                <a:schemeClr val="dk1"/>
              </a:buClr>
              <a:buSzPts val="7555"/>
              <a:buChar char="•"/>
              <a:defRPr sz="7555"/>
            </a:lvl8pPr>
            <a:lvl9pPr marL="4114800" lvl="8" indent="-708342" algn="l">
              <a:spcBef>
                <a:spcPts val="1511"/>
              </a:spcBef>
              <a:spcAft>
                <a:spcPts val="0"/>
              </a:spcAft>
              <a:buClr>
                <a:schemeClr val="dk1"/>
              </a:buClr>
              <a:buSzPts val="7555"/>
              <a:buChar char="•"/>
              <a:defRPr sz="7555"/>
            </a:lvl9pPr>
          </a:lstStyle>
          <a:p>
            <a:endParaRPr/>
          </a:p>
        </p:txBody>
      </p:sp>
      <p:sp>
        <p:nvSpPr>
          <p:cNvPr id="36" name="Google Shape;36;p5"/>
          <p:cNvSpPr txBox="1">
            <a:spLocks noGrp="1"/>
          </p:cNvSpPr>
          <p:nvPr>
            <p:ph type="body" idx="2"/>
          </p:nvPr>
        </p:nvSpPr>
        <p:spPr>
          <a:xfrm>
            <a:off x="123322092" y="21850779"/>
            <a:ext cx="110182664" cy="61793123"/>
          </a:xfrm>
          <a:prstGeom prst="rect">
            <a:avLst/>
          </a:prstGeom>
          <a:noFill/>
          <a:ln>
            <a:noFill/>
          </a:ln>
        </p:spPr>
        <p:txBody>
          <a:bodyPr spcFirstLastPara="1" wrap="square" lIns="376200" tIns="188100" rIns="376200" bIns="188100" anchor="t" anchorCtr="0">
            <a:normAutofit/>
          </a:bodyPr>
          <a:lstStyle>
            <a:lvl1pPr marL="457200" lvl="0" indent="-974089" algn="l">
              <a:spcBef>
                <a:spcPts val="2348"/>
              </a:spcBef>
              <a:spcAft>
                <a:spcPts val="0"/>
              </a:spcAft>
              <a:buClr>
                <a:schemeClr val="dk1"/>
              </a:buClr>
              <a:buSzPts val="11740"/>
              <a:buChar char="•"/>
              <a:defRPr sz="11740"/>
            </a:lvl1pPr>
            <a:lvl2pPr marL="914400" lvl="1" indent="-870331" algn="l">
              <a:spcBef>
                <a:spcPts val="2021"/>
              </a:spcBef>
              <a:spcAft>
                <a:spcPts val="0"/>
              </a:spcAft>
              <a:buClr>
                <a:schemeClr val="dk1"/>
              </a:buClr>
              <a:buSzPts val="10106"/>
              <a:buChar char="–"/>
              <a:defRPr sz="10106"/>
            </a:lvl2pPr>
            <a:lvl3pPr marL="1371600" lvl="2" indent="-760158" algn="l">
              <a:spcBef>
                <a:spcPts val="1674"/>
              </a:spcBef>
              <a:spcAft>
                <a:spcPts val="0"/>
              </a:spcAft>
              <a:buClr>
                <a:schemeClr val="dk1"/>
              </a:buClr>
              <a:buSzPts val="8371"/>
              <a:buChar char="•"/>
              <a:defRPr sz="8371"/>
            </a:lvl3pPr>
            <a:lvl4pPr marL="1828800" lvl="3" indent="-708342" algn="l">
              <a:spcBef>
                <a:spcPts val="1511"/>
              </a:spcBef>
              <a:spcAft>
                <a:spcPts val="0"/>
              </a:spcAft>
              <a:buClr>
                <a:schemeClr val="dk1"/>
              </a:buClr>
              <a:buSzPts val="7555"/>
              <a:buChar char="–"/>
              <a:defRPr sz="7555"/>
            </a:lvl4pPr>
            <a:lvl5pPr marL="2286000" lvl="4" indent="-708342" algn="l">
              <a:spcBef>
                <a:spcPts val="1511"/>
              </a:spcBef>
              <a:spcAft>
                <a:spcPts val="0"/>
              </a:spcAft>
              <a:buClr>
                <a:schemeClr val="dk1"/>
              </a:buClr>
              <a:buSzPts val="7555"/>
              <a:buChar char="»"/>
              <a:defRPr sz="7555"/>
            </a:lvl5pPr>
            <a:lvl6pPr marL="2743200" lvl="5" indent="-708342" algn="l">
              <a:spcBef>
                <a:spcPts val="1511"/>
              </a:spcBef>
              <a:spcAft>
                <a:spcPts val="0"/>
              </a:spcAft>
              <a:buClr>
                <a:schemeClr val="dk1"/>
              </a:buClr>
              <a:buSzPts val="7555"/>
              <a:buChar char="•"/>
              <a:defRPr sz="7555"/>
            </a:lvl6pPr>
            <a:lvl7pPr marL="3200400" lvl="6" indent="-708342" algn="l">
              <a:spcBef>
                <a:spcPts val="1511"/>
              </a:spcBef>
              <a:spcAft>
                <a:spcPts val="0"/>
              </a:spcAft>
              <a:buClr>
                <a:schemeClr val="dk1"/>
              </a:buClr>
              <a:buSzPts val="7555"/>
              <a:buChar char="•"/>
              <a:defRPr sz="7555"/>
            </a:lvl7pPr>
            <a:lvl8pPr marL="3657600" lvl="7" indent="-708342" algn="l">
              <a:spcBef>
                <a:spcPts val="1511"/>
              </a:spcBef>
              <a:spcAft>
                <a:spcPts val="0"/>
              </a:spcAft>
              <a:buClr>
                <a:schemeClr val="dk1"/>
              </a:buClr>
              <a:buSzPts val="7555"/>
              <a:buChar char="•"/>
              <a:defRPr sz="7555"/>
            </a:lvl8pPr>
            <a:lvl9pPr marL="4114800" lvl="8" indent="-708342" algn="l">
              <a:spcBef>
                <a:spcPts val="1511"/>
              </a:spcBef>
              <a:spcAft>
                <a:spcPts val="0"/>
              </a:spcAft>
              <a:buClr>
                <a:schemeClr val="dk1"/>
              </a:buClr>
              <a:buSzPts val="7555"/>
              <a:buChar char="•"/>
              <a:defRPr sz="7555"/>
            </a:lvl9pPr>
          </a:lstStyle>
          <a:p>
            <a:endParaRPr/>
          </a:p>
        </p:txBody>
      </p:sp>
      <p:sp>
        <p:nvSpPr>
          <p:cNvPr id="37" name="Google Shape;37;p5"/>
          <p:cNvSpPr txBox="1">
            <a:spLocks noGrp="1"/>
          </p:cNvSpPr>
          <p:nvPr>
            <p:ph type="dt" idx="10"/>
          </p:nvPr>
        </p:nvSpPr>
        <p:spPr>
          <a:xfrm>
            <a:off x="2560320" y="27120431"/>
            <a:ext cx="11948160" cy="1557867"/>
          </a:xfrm>
          <a:prstGeom prst="rect">
            <a:avLst/>
          </a:prstGeom>
          <a:noFill/>
          <a:ln>
            <a:noFill/>
          </a:ln>
        </p:spPr>
        <p:txBody>
          <a:bodyPr spcFirstLastPara="1" wrap="square" lIns="376200" tIns="188100" rIns="376200" bIns="1881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17495520" y="27120431"/>
            <a:ext cx="16215360" cy="1557867"/>
          </a:xfrm>
          <a:prstGeom prst="rect">
            <a:avLst/>
          </a:prstGeom>
          <a:noFill/>
          <a:ln>
            <a:noFill/>
          </a:ln>
        </p:spPr>
        <p:txBody>
          <a:bodyPr spcFirstLastPara="1" wrap="square" lIns="376200" tIns="188100" rIns="376200" bIns="1881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36697920" y="27120431"/>
            <a:ext cx="11948160" cy="1557867"/>
          </a:xfrm>
          <a:prstGeom prst="rect">
            <a:avLst/>
          </a:prstGeom>
          <a:noFill/>
          <a:ln>
            <a:noFill/>
          </a:ln>
        </p:spPr>
        <p:txBody>
          <a:bodyPr spcFirstLastPara="1" wrap="square" lIns="376200" tIns="188100" rIns="376200" bIns="1881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2560320" y="1171789"/>
            <a:ext cx="46085760" cy="4876800"/>
          </a:xfrm>
          <a:prstGeom prst="rect">
            <a:avLst/>
          </a:prstGeom>
          <a:noFill/>
          <a:ln>
            <a:noFill/>
          </a:ln>
        </p:spPr>
        <p:txBody>
          <a:bodyPr spcFirstLastPara="1" wrap="square" lIns="376200" tIns="188100" rIns="376200" bIns="188100" anchor="ctr" anchorCtr="0">
            <a:normAutofit/>
          </a:bodyPr>
          <a:lstStyle>
            <a:lvl1pPr lvl="0" algn="ctr">
              <a:spcBef>
                <a:spcPts val="0"/>
              </a:spcBef>
              <a:spcAft>
                <a:spcPts val="0"/>
              </a:spcAft>
              <a:buClr>
                <a:schemeClr val="dk1"/>
              </a:buClr>
              <a:buSzPts val="18477"/>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2560320" y="6549818"/>
            <a:ext cx="22625056" cy="2729651"/>
          </a:xfrm>
          <a:prstGeom prst="rect">
            <a:avLst/>
          </a:prstGeom>
          <a:noFill/>
          <a:ln>
            <a:noFill/>
          </a:ln>
        </p:spPr>
        <p:txBody>
          <a:bodyPr spcFirstLastPara="1" wrap="square" lIns="376200" tIns="188100" rIns="376200" bIns="188100" anchor="b" anchorCtr="0">
            <a:normAutofit/>
          </a:bodyPr>
          <a:lstStyle>
            <a:lvl1pPr marL="457200" lvl="0" indent="-228600" algn="l">
              <a:spcBef>
                <a:spcPts val="2021"/>
              </a:spcBef>
              <a:spcAft>
                <a:spcPts val="0"/>
              </a:spcAft>
              <a:buClr>
                <a:schemeClr val="dk1"/>
              </a:buClr>
              <a:buSzPts val="10106"/>
              <a:buNone/>
              <a:defRPr sz="10106" b="1"/>
            </a:lvl1pPr>
            <a:lvl2pPr marL="914400" lvl="1" indent="-228600" algn="l">
              <a:spcBef>
                <a:spcPts val="1674"/>
              </a:spcBef>
              <a:spcAft>
                <a:spcPts val="0"/>
              </a:spcAft>
              <a:buClr>
                <a:schemeClr val="dk1"/>
              </a:buClr>
              <a:buSzPts val="8371"/>
              <a:buNone/>
              <a:defRPr sz="8371" b="1"/>
            </a:lvl2pPr>
            <a:lvl3pPr marL="1371600" lvl="2" indent="-228600" algn="l">
              <a:spcBef>
                <a:spcPts val="1511"/>
              </a:spcBef>
              <a:spcAft>
                <a:spcPts val="0"/>
              </a:spcAft>
              <a:buClr>
                <a:schemeClr val="dk1"/>
              </a:buClr>
              <a:buSzPts val="7555"/>
              <a:buNone/>
              <a:defRPr sz="7555" b="1"/>
            </a:lvl3pPr>
            <a:lvl4pPr marL="1828800" lvl="3" indent="-228600" algn="l">
              <a:spcBef>
                <a:spcPts val="1348"/>
              </a:spcBef>
              <a:spcAft>
                <a:spcPts val="0"/>
              </a:spcAft>
              <a:buClr>
                <a:schemeClr val="dk1"/>
              </a:buClr>
              <a:buSzPts val="6738"/>
              <a:buNone/>
              <a:defRPr sz="6737" b="1"/>
            </a:lvl4pPr>
            <a:lvl5pPr marL="2286000" lvl="4" indent="-228600" algn="l">
              <a:spcBef>
                <a:spcPts val="1348"/>
              </a:spcBef>
              <a:spcAft>
                <a:spcPts val="0"/>
              </a:spcAft>
              <a:buClr>
                <a:schemeClr val="dk1"/>
              </a:buClr>
              <a:buSzPts val="6738"/>
              <a:buNone/>
              <a:defRPr sz="6737" b="1"/>
            </a:lvl5pPr>
            <a:lvl6pPr marL="2743200" lvl="5" indent="-228600" algn="l">
              <a:spcBef>
                <a:spcPts val="1348"/>
              </a:spcBef>
              <a:spcAft>
                <a:spcPts val="0"/>
              </a:spcAft>
              <a:buClr>
                <a:schemeClr val="dk1"/>
              </a:buClr>
              <a:buSzPts val="6738"/>
              <a:buNone/>
              <a:defRPr sz="6737" b="1"/>
            </a:lvl6pPr>
            <a:lvl7pPr marL="3200400" lvl="6" indent="-228600" algn="l">
              <a:spcBef>
                <a:spcPts val="1348"/>
              </a:spcBef>
              <a:spcAft>
                <a:spcPts val="0"/>
              </a:spcAft>
              <a:buClr>
                <a:schemeClr val="dk1"/>
              </a:buClr>
              <a:buSzPts val="6738"/>
              <a:buNone/>
              <a:defRPr sz="6737" b="1"/>
            </a:lvl7pPr>
            <a:lvl8pPr marL="3657600" lvl="7" indent="-228600" algn="l">
              <a:spcBef>
                <a:spcPts val="1348"/>
              </a:spcBef>
              <a:spcAft>
                <a:spcPts val="0"/>
              </a:spcAft>
              <a:buClr>
                <a:schemeClr val="dk1"/>
              </a:buClr>
              <a:buSzPts val="6738"/>
              <a:buNone/>
              <a:defRPr sz="6737" b="1"/>
            </a:lvl8pPr>
            <a:lvl9pPr marL="4114800" lvl="8" indent="-228600" algn="l">
              <a:spcBef>
                <a:spcPts val="1348"/>
              </a:spcBef>
              <a:spcAft>
                <a:spcPts val="0"/>
              </a:spcAft>
              <a:buClr>
                <a:schemeClr val="dk1"/>
              </a:buClr>
              <a:buSzPts val="6738"/>
              <a:buNone/>
              <a:defRPr sz="6737" b="1"/>
            </a:lvl9pPr>
          </a:lstStyle>
          <a:p>
            <a:endParaRPr/>
          </a:p>
        </p:txBody>
      </p:sp>
      <p:sp>
        <p:nvSpPr>
          <p:cNvPr id="43" name="Google Shape;43;p6"/>
          <p:cNvSpPr txBox="1">
            <a:spLocks noGrp="1"/>
          </p:cNvSpPr>
          <p:nvPr>
            <p:ph type="body" idx="2"/>
          </p:nvPr>
        </p:nvSpPr>
        <p:spPr>
          <a:xfrm>
            <a:off x="2560320" y="9279469"/>
            <a:ext cx="22625056" cy="16858829"/>
          </a:xfrm>
          <a:prstGeom prst="rect">
            <a:avLst/>
          </a:prstGeom>
          <a:noFill/>
          <a:ln>
            <a:noFill/>
          </a:ln>
        </p:spPr>
        <p:txBody>
          <a:bodyPr spcFirstLastPara="1" wrap="square" lIns="376200" tIns="188100" rIns="376200" bIns="188100" anchor="t" anchorCtr="0">
            <a:normAutofit/>
          </a:bodyPr>
          <a:lstStyle>
            <a:lvl1pPr marL="457200" lvl="0" indent="-870331" algn="l">
              <a:spcBef>
                <a:spcPts val="2021"/>
              </a:spcBef>
              <a:spcAft>
                <a:spcPts val="0"/>
              </a:spcAft>
              <a:buClr>
                <a:schemeClr val="dk1"/>
              </a:buClr>
              <a:buSzPts val="10106"/>
              <a:buChar char="•"/>
              <a:defRPr sz="10106"/>
            </a:lvl1pPr>
            <a:lvl2pPr marL="914400" lvl="1" indent="-760158" algn="l">
              <a:spcBef>
                <a:spcPts val="1674"/>
              </a:spcBef>
              <a:spcAft>
                <a:spcPts val="0"/>
              </a:spcAft>
              <a:buClr>
                <a:schemeClr val="dk1"/>
              </a:buClr>
              <a:buSzPts val="8371"/>
              <a:buChar char="–"/>
              <a:defRPr sz="8371"/>
            </a:lvl2pPr>
            <a:lvl3pPr marL="1371600" lvl="2" indent="-708342" algn="l">
              <a:spcBef>
                <a:spcPts val="1511"/>
              </a:spcBef>
              <a:spcAft>
                <a:spcPts val="0"/>
              </a:spcAft>
              <a:buClr>
                <a:schemeClr val="dk1"/>
              </a:buClr>
              <a:buSzPts val="7555"/>
              <a:buChar char="•"/>
              <a:defRPr sz="7555"/>
            </a:lvl3pPr>
            <a:lvl4pPr marL="1828800" lvl="3" indent="-656463" algn="l">
              <a:spcBef>
                <a:spcPts val="1348"/>
              </a:spcBef>
              <a:spcAft>
                <a:spcPts val="0"/>
              </a:spcAft>
              <a:buClr>
                <a:schemeClr val="dk1"/>
              </a:buClr>
              <a:buSzPts val="6738"/>
              <a:buChar char="–"/>
              <a:defRPr sz="6737"/>
            </a:lvl4pPr>
            <a:lvl5pPr marL="2286000" lvl="4" indent="-656463" algn="l">
              <a:spcBef>
                <a:spcPts val="1348"/>
              </a:spcBef>
              <a:spcAft>
                <a:spcPts val="0"/>
              </a:spcAft>
              <a:buClr>
                <a:schemeClr val="dk1"/>
              </a:buClr>
              <a:buSzPts val="6738"/>
              <a:buChar char="»"/>
              <a:defRPr sz="6737"/>
            </a:lvl5pPr>
            <a:lvl6pPr marL="2743200" lvl="5" indent="-656463" algn="l">
              <a:spcBef>
                <a:spcPts val="1348"/>
              </a:spcBef>
              <a:spcAft>
                <a:spcPts val="0"/>
              </a:spcAft>
              <a:buClr>
                <a:schemeClr val="dk1"/>
              </a:buClr>
              <a:buSzPts val="6738"/>
              <a:buChar char="•"/>
              <a:defRPr sz="6737"/>
            </a:lvl6pPr>
            <a:lvl7pPr marL="3200400" lvl="6" indent="-656463" algn="l">
              <a:spcBef>
                <a:spcPts val="1348"/>
              </a:spcBef>
              <a:spcAft>
                <a:spcPts val="0"/>
              </a:spcAft>
              <a:buClr>
                <a:schemeClr val="dk1"/>
              </a:buClr>
              <a:buSzPts val="6738"/>
              <a:buChar char="•"/>
              <a:defRPr sz="6737"/>
            </a:lvl7pPr>
            <a:lvl8pPr marL="3657600" lvl="7" indent="-656463" algn="l">
              <a:spcBef>
                <a:spcPts val="1348"/>
              </a:spcBef>
              <a:spcAft>
                <a:spcPts val="0"/>
              </a:spcAft>
              <a:buClr>
                <a:schemeClr val="dk1"/>
              </a:buClr>
              <a:buSzPts val="6738"/>
              <a:buChar char="•"/>
              <a:defRPr sz="6737"/>
            </a:lvl8pPr>
            <a:lvl9pPr marL="4114800" lvl="8" indent="-656463" algn="l">
              <a:spcBef>
                <a:spcPts val="1348"/>
              </a:spcBef>
              <a:spcAft>
                <a:spcPts val="0"/>
              </a:spcAft>
              <a:buClr>
                <a:schemeClr val="dk1"/>
              </a:buClr>
              <a:buSzPts val="6738"/>
              <a:buChar char="•"/>
              <a:defRPr sz="6737"/>
            </a:lvl9pPr>
          </a:lstStyle>
          <a:p>
            <a:endParaRPr/>
          </a:p>
        </p:txBody>
      </p:sp>
      <p:sp>
        <p:nvSpPr>
          <p:cNvPr id="44" name="Google Shape;44;p6"/>
          <p:cNvSpPr txBox="1">
            <a:spLocks noGrp="1"/>
          </p:cNvSpPr>
          <p:nvPr>
            <p:ph type="body" idx="3"/>
          </p:nvPr>
        </p:nvSpPr>
        <p:spPr>
          <a:xfrm>
            <a:off x="26012156" y="6549818"/>
            <a:ext cx="22633944" cy="2729651"/>
          </a:xfrm>
          <a:prstGeom prst="rect">
            <a:avLst/>
          </a:prstGeom>
          <a:noFill/>
          <a:ln>
            <a:noFill/>
          </a:ln>
        </p:spPr>
        <p:txBody>
          <a:bodyPr spcFirstLastPara="1" wrap="square" lIns="376200" tIns="188100" rIns="376200" bIns="188100" anchor="b" anchorCtr="0">
            <a:normAutofit/>
          </a:bodyPr>
          <a:lstStyle>
            <a:lvl1pPr marL="457200" lvl="0" indent="-228600" algn="l">
              <a:spcBef>
                <a:spcPts val="2021"/>
              </a:spcBef>
              <a:spcAft>
                <a:spcPts val="0"/>
              </a:spcAft>
              <a:buClr>
                <a:schemeClr val="dk1"/>
              </a:buClr>
              <a:buSzPts val="10106"/>
              <a:buNone/>
              <a:defRPr sz="10106" b="1"/>
            </a:lvl1pPr>
            <a:lvl2pPr marL="914400" lvl="1" indent="-228600" algn="l">
              <a:spcBef>
                <a:spcPts val="1674"/>
              </a:spcBef>
              <a:spcAft>
                <a:spcPts val="0"/>
              </a:spcAft>
              <a:buClr>
                <a:schemeClr val="dk1"/>
              </a:buClr>
              <a:buSzPts val="8371"/>
              <a:buNone/>
              <a:defRPr sz="8371" b="1"/>
            </a:lvl2pPr>
            <a:lvl3pPr marL="1371600" lvl="2" indent="-228600" algn="l">
              <a:spcBef>
                <a:spcPts val="1511"/>
              </a:spcBef>
              <a:spcAft>
                <a:spcPts val="0"/>
              </a:spcAft>
              <a:buClr>
                <a:schemeClr val="dk1"/>
              </a:buClr>
              <a:buSzPts val="7555"/>
              <a:buNone/>
              <a:defRPr sz="7555" b="1"/>
            </a:lvl3pPr>
            <a:lvl4pPr marL="1828800" lvl="3" indent="-228600" algn="l">
              <a:spcBef>
                <a:spcPts val="1348"/>
              </a:spcBef>
              <a:spcAft>
                <a:spcPts val="0"/>
              </a:spcAft>
              <a:buClr>
                <a:schemeClr val="dk1"/>
              </a:buClr>
              <a:buSzPts val="6738"/>
              <a:buNone/>
              <a:defRPr sz="6737" b="1"/>
            </a:lvl4pPr>
            <a:lvl5pPr marL="2286000" lvl="4" indent="-228600" algn="l">
              <a:spcBef>
                <a:spcPts val="1348"/>
              </a:spcBef>
              <a:spcAft>
                <a:spcPts val="0"/>
              </a:spcAft>
              <a:buClr>
                <a:schemeClr val="dk1"/>
              </a:buClr>
              <a:buSzPts val="6738"/>
              <a:buNone/>
              <a:defRPr sz="6737" b="1"/>
            </a:lvl5pPr>
            <a:lvl6pPr marL="2743200" lvl="5" indent="-228600" algn="l">
              <a:spcBef>
                <a:spcPts val="1348"/>
              </a:spcBef>
              <a:spcAft>
                <a:spcPts val="0"/>
              </a:spcAft>
              <a:buClr>
                <a:schemeClr val="dk1"/>
              </a:buClr>
              <a:buSzPts val="6738"/>
              <a:buNone/>
              <a:defRPr sz="6737" b="1"/>
            </a:lvl6pPr>
            <a:lvl7pPr marL="3200400" lvl="6" indent="-228600" algn="l">
              <a:spcBef>
                <a:spcPts val="1348"/>
              </a:spcBef>
              <a:spcAft>
                <a:spcPts val="0"/>
              </a:spcAft>
              <a:buClr>
                <a:schemeClr val="dk1"/>
              </a:buClr>
              <a:buSzPts val="6738"/>
              <a:buNone/>
              <a:defRPr sz="6737" b="1"/>
            </a:lvl7pPr>
            <a:lvl8pPr marL="3657600" lvl="7" indent="-228600" algn="l">
              <a:spcBef>
                <a:spcPts val="1348"/>
              </a:spcBef>
              <a:spcAft>
                <a:spcPts val="0"/>
              </a:spcAft>
              <a:buClr>
                <a:schemeClr val="dk1"/>
              </a:buClr>
              <a:buSzPts val="6738"/>
              <a:buNone/>
              <a:defRPr sz="6737" b="1"/>
            </a:lvl8pPr>
            <a:lvl9pPr marL="4114800" lvl="8" indent="-228600" algn="l">
              <a:spcBef>
                <a:spcPts val="1348"/>
              </a:spcBef>
              <a:spcAft>
                <a:spcPts val="0"/>
              </a:spcAft>
              <a:buClr>
                <a:schemeClr val="dk1"/>
              </a:buClr>
              <a:buSzPts val="6738"/>
              <a:buNone/>
              <a:defRPr sz="6737" b="1"/>
            </a:lvl9pPr>
          </a:lstStyle>
          <a:p>
            <a:endParaRPr/>
          </a:p>
        </p:txBody>
      </p:sp>
      <p:sp>
        <p:nvSpPr>
          <p:cNvPr id="45" name="Google Shape;45;p6"/>
          <p:cNvSpPr txBox="1">
            <a:spLocks noGrp="1"/>
          </p:cNvSpPr>
          <p:nvPr>
            <p:ph type="body" idx="4"/>
          </p:nvPr>
        </p:nvSpPr>
        <p:spPr>
          <a:xfrm>
            <a:off x="26012156" y="9279469"/>
            <a:ext cx="22633944" cy="16858829"/>
          </a:xfrm>
          <a:prstGeom prst="rect">
            <a:avLst/>
          </a:prstGeom>
          <a:noFill/>
          <a:ln>
            <a:noFill/>
          </a:ln>
        </p:spPr>
        <p:txBody>
          <a:bodyPr spcFirstLastPara="1" wrap="square" lIns="376200" tIns="188100" rIns="376200" bIns="188100" anchor="t" anchorCtr="0">
            <a:normAutofit/>
          </a:bodyPr>
          <a:lstStyle>
            <a:lvl1pPr marL="457200" lvl="0" indent="-870331" algn="l">
              <a:spcBef>
                <a:spcPts val="2021"/>
              </a:spcBef>
              <a:spcAft>
                <a:spcPts val="0"/>
              </a:spcAft>
              <a:buClr>
                <a:schemeClr val="dk1"/>
              </a:buClr>
              <a:buSzPts val="10106"/>
              <a:buChar char="•"/>
              <a:defRPr sz="10106"/>
            </a:lvl1pPr>
            <a:lvl2pPr marL="914400" lvl="1" indent="-760158" algn="l">
              <a:spcBef>
                <a:spcPts val="1674"/>
              </a:spcBef>
              <a:spcAft>
                <a:spcPts val="0"/>
              </a:spcAft>
              <a:buClr>
                <a:schemeClr val="dk1"/>
              </a:buClr>
              <a:buSzPts val="8371"/>
              <a:buChar char="–"/>
              <a:defRPr sz="8371"/>
            </a:lvl2pPr>
            <a:lvl3pPr marL="1371600" lvl="2" indent="-708342" algn="l">
              <a:spcBef>
                <a:spcPts val="1511"/>
              </a:spcBef>
              <a:spcAft>
                <a:spcPts val="0"/>
              </a:spcAft>
              <a:buClr>
                <a:schemeClr val="dk1"/>
              </a:buClr>
              <a:buSzPts val="7555"/>
              <a:buChar char="•"/>
              <a:defRPr sz="7555"/>
            </a:lvl3pPr>
            <a:lvl4pPr marL="1828800" lvl="3" indent="-656463" algn="l">
              <a:spcBef>
                <a:spcPts val="1348"/>
              </a:spcBef>
              <a:spcAft>
                <a:spcPts val="0"/>
              </a:spcAft>
              <a:buClr>
                <a:schemeClr val="dk1"/>
              </a:buClr>
              <a:buSzPts val="6738"/>
              <a:buChar char="–"/>
              <a:defRPr sz="6737"/>
            </a:lvl4pPr>
            <a:lvl5pPr marL="2286000" lvl="4" indent="-656463" algn="l">
              <a:spcBef>
                <a:spcPts val="1348"/>
              </a:spcBef>
              <a:spcAft>
                <a:spcPts val="0"/>
              </a:spcAft>
              <a:buClr>
                <a:schemeClr val="dk1"/>
              </a:buClr>
              <a:buSzPts val="6738"/>
              <a:buChar char="»"/>
              <a:defRPr sz="6737"/>
            </a:lvl5pPr>
            <a:lvl6pPr marL="2743200" lvl="5" indent="-656463" algn="l">
              <a:spcBef>
                <a:spcPts val="1348"/>
              </a:spcBef>
              <a:spcAft>
                <a:spcPts val="0"/>
              </a:spcAft>
              <a:buClr>
                <a:schemeClr val="dk1"/>
              </a:buClr>
              <a:buSzPts val="6738"/>
              <a:buChar char="•"/>
              <a:defRPr sz="6737"/>
            </a:lvl6pPr>
            <a:lvl7pPr marL="3200400" lvl="6" indent="-656463" algn="l">
              <a:spcBef>
                <a:spcPts val="1348"/>
              </a:spcBef>
              <a:spcAft>
                <a:spcPts val="0"/>
              </a:spcAft>
              <a:buClr>
                <a:schemeClr val="dk1"/>
              </a:buClr>
              <a:buSzPts val="6738"/>
              <a:buChar char="•"/>
              <a:defRPr sz="6737"/>
            </a:lvl7pPr>
            <a:lvl8pPr marL="3657600" lvl="7" indent="-656463" algn="l">
              <a:spcBef>
                <a:spcPts val="1348"/>
              </a:spcBef>
              <a:spcAft>
                <a:spcPts val="0"/>
              </a:spcAft>
              <a:buClr>
                <a:schemeClr val="dk1"/>
              </a:buClr>
              <a:buSzPts val="6738"/>
              <a:buChar char="•"/>
              <a:defRPr sz="6737"/>
            </a:lvl8pPr>
            <a:lvl9pPr marL="4114800" lvl="8" indent="-656463" algn="l">
              <a:spcBef>
                <a:spcPts val="1348"/>
              </a:spcBef>
              <a:spcAft>
                <a:spcPts val="0"/>
              </a:spcAft>
              <a:buClr>
                <a:schemeClr val="dk1"/>
              </a:buClr>
              <a:buSzPts val="6738"/>
              <a:buChar char="•"/>
              <a:defRPr sz="6737"/>
            </a:lvl9pPr>
          </a:lstStyle>
          <a:p>
            <a:endParaRPr/>
          </a:p>
        </p:txBody>
      </p:sp>
      <p:sp>
        <p:nvSpPr>
          <p:cNvPr id="46" name="Google Shape;46;p6"/>
          <p:cNvSpPr txBox="1">
            <a:spLocks noGrp="1"/>
          </p:cNvSpPr>
          <p:nvPr>
            <p:ph type="dt" idx="10"/>
          </p:nvPr>
        </p:nvSpPr>
        <p:spPr>
          <a:xfrm>
            <a:off x="2560320" y="27120431"/>
            <a:ext cx="11948160" cy="1557867"/>
          </a:xfrm>
          <a:prstGeom prst="rect">
            <a:avLst/>
          </a:prstGeom>
          <a:noFill/>
          <a:ln>
            <a:noFill/>
          </a:ln>
        </p:spPr>
        <p:txBody>
          <a:bodyPr spcFirstLastPara="1" wrap="square" lIns="376200" tIns="188100" rIns="376200" bIns="1881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17495520" y="27120431"/>
            <a:ext cx="16215360" cy="1557867"/>
          </a:xfrm>
          <a:prstGeom prst="rect">
            <a:avLst/>
          </a:prstGeom>
          <a:noFill/>
          <a:ln>
            <a:noFill/>
          </a:ln>
        </p:spPr>
        <p:txBody>
          <a:bodyPr spcFirstLastPara="1" wrap="square" lIns="376200" tIns="188100" rIns="376200" bIns="1881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36697920" y="27120431"/>
            <a:ext cx="11948160" cy="1557867"/>
          </a:xfrm>
          <a:prstGeom prst="rect">
            <a:avLst/>
          </a:prstGeom>
          <a:noFill/>
          <a:ln>
            <a:noFill/>
          </a:ln>
        </p:spPr>
        <p:txBody>
          <a:bodyPr spcFirstLastPara="1" wrap="square" lIns="376200" tIns="188100" rIns="376200" bIns="1881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2560320" y="1171789"/>
            <a:ext cx="46085760" cy="4876800"/>
          </a:xfrm>
          <a:prstGeom prst="rect">
            <a:avLst/>
          </a:prstGeom>
          <a:noFill/>
          <a:ln>
            <a:noFill/>
          </a:ln>
        </p:spPr>
        <p:txBody>
          <a:bodyPr spcFirstLastPara="1" wrap="square" lIns="376200" tIns="188100" rIns="376200" bIns="1881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2560320" y="27120431"/>
            <a:ext cx="11948160" cy="1557867"/>
          </a:xfrm>
          <a:prstGeom prst="rect">
            <a:avLst/>
          </a:prstGeom>
          <a:noFill/>
          <a:ln>
            <a:noFill/>
          </a:ln>
        </p:spPr>
        <p:txBody>
          <a:bodyPr spcFirstLastPara="1" wrap="square" lIns="376200" tIns="188100" rIns="376200" bIns="1881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17495520" y="27120431"/>
            <a:ext cx="16215360" cy="1557867"/>
          </a:xfrm>
          <a:prstGeom prst="rect">
            <a:avLst/>
          </a:prstGeom>
          <a:noFill/>
          <a:ln>
            <a:noFill/>
          </a:ln>
        </p:spPr>
        <p:txBody>
          <a:bodyPr spcFirstLastPara="1" wrap="square" lIns="376200" tIns="188100" rIns="376200" bIns="1881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36697920" y="27120431"/>
            <a:ext cx="11948160" cy="1557867"/>
          </a:xfrm>
          <a:prstGeom prst="rect">
            <a:avLst/>
          </a:prstGeom>
          <a:noFill/>
          <a:ln>
            <a:noFill/>
          </a:ln>
        </p:spPr>
        <p:txBody>
          <a:bodyPr spcFirstLastPara="1" wrap="square" lIns="376200" tIns="188100" rIns="376200" bIns="1881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2560320" y="27120431"/>
            <a:ext cx="11948160" cy="1557867"/>
          </a:xfrm>
          <a:prstGeom prst="rect">
            <a:avLst/>
          </a:prstGeom>
          <a:noFill/>
          <a:ln>
            <a:noFill/>
          </a:ln>
        </p:spPr>
        <p:txBody>
          <a:bodyPr spcFirstLastPara="1" wrap="square" lIns="376200" tIns="188100" rIns="376200" bIns="1881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17495520" y="27120431"/>
            <a:ext cx="16215360" cy="1557867"/>
          </a:xfrm>
          <a:prstGeom prst="rect">
            <a:avLst/>
          </a:prstGeom>
          <a:noFill/>
          <a:ln>
            <a:noFill/>
          </a:ln>
        </p:spPr>
        <p:txBody>
          <a:bodyPr spcFirstLastPara="1" wrap="square" lIns="376200" tIns="188100" rIns="376200" bIns="1881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36697920" y="27120431"/>
            <a:ext cx="11948160" cy="1557867"/>
          </a:xfrm>
          <a:prstGeom prst="rect">
            <a:avLst/>
          </a:prstGeom>
          <a:noFill/>
          <a:ln>
            <a:noFill/>
          </a:ln>
        </p:spPr>
        <p:txBody>
          <a:bodyPr spcFirstLastPara="1" wrap="square" lIns="376200" tIns="188100" rIns="376200" bIns="1881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2560340" y="1165013"/>
            <a:ext cx="16846552" cy="4958080"/>
          </a:xfrm>
          <a:prstGeom prst="rect">
            <a:avLst/>
          </a:prstGeom>
          <a:noFill/>
          <a:ln>
            <a:noFill/>
          </a:ln>
        </p:spPr>
        <p:txBody>
          <a:bodyPr spcFirstLastPara="1" wrap="square" lIns="376200" tIns="188100" rIns="376200" bIns="188100" anchor="b" anchorCtr="0">
            <a:normAutofit/>
          </a:bodyPr>
          <a:lstStyle>
            <a:lvl1pPr lvl="0" algn="l">
              <a:spcBef>
                <a:spcPts val="0"/>
              </a:spcBef>
              <a:spcAft>
                <a:spcPts val="0"/>
              </a:spcAft>
              <a:buClr>
                <a:schemeClr val="dk1"/>
              </a:buClr>
              <a:buSzPts val="8371"/>
              <a:buFont typeface="Calibri"/>
              <a:buNone/>
              <a:defRPr sz="8371"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20020292" y="1165019"/>
            <a:ext cx="28625800" cy="24973283"/>
          </a:xfrm>
          <a:prstGeom prst="rect">
            <a:avLst/>
          </a:prstGeom>
          <a:noFill/>
          <a:ln>
            <a:noFill/>
          </a:ln>
        </p:spPr>
        <p:txBody>
          <a:bodyPr spcFirstLastPara="1" wrap="square" lIns="376200" tIns="188100" rIns="376200" bIns="188100" anchor="t" anchorCtr="0">
            <a:normAutofit/>
          </a:bodyPr>
          <a:lstStyle>
            <a:lvl1pPr marL="457200" lvl="0" indent="-1084262" algn="l">
              <a:spcBef>
                <a:spcPts val="2695"/>
              </a:spcBef>
              <a:spcAft>
                <a:spcPts val="0"/>
              </a:spcAft>
              <a:buClr>
                <a:schemeClr val="dk1"/>
              </a:buClr>
              <a:buSzPts val="13475"/>
              <a:buChar char="•"/>
              <a:defRPr sz="13475"/>
            </a:lvl1pPr>
            <a:lvl2pPr marL="914400" lvl="1" indent="-974089" algn="l">
              <a:spcBef>
                <a:spcPts val="2348"/>
              </a:spcBef>
              <a:spcAft>
                <a:spcPts val="0"/>
              </a:spcAft>
              <a:buClr>
                <a:schemeClr val="dk1"/>
              </a:buClr>
              <a:buSzPts val="11740"/>
              <a:buChar char="–"/>
              <a:defRPr sz="11740"/>
            </a:lvl2pPr>
            <a:lvl3pPr marL="1371600" lvl="2" indent="-870331" algn="l">
              <a:spcBef>
                <a:spcPts val="2021"/>
              </a:spcBef>
              <a:spcAft>
                <a:spcPts val="0"/>
              </a:spcAft>
              <a:buClr>
                <a:schemeClr val="dk1"/>
              </a:buClr>
              <a:buSzPts val="10106"/>
              <a:buChar char="•"/>
              <a:defRPr sz="10106"/>
            </a:lvl3pPr>
            <a:lvl4pPr marL="1828800" lvl="3" indent="-760158" algn="l">
              <a:spcBef>
                <a:spcPts val="1674"/>
              </a:spcBef>
              <a:spcAft>
                <a:spcPts val="0"/>
              </a:spcAft>
              <a:buClr>
                <a:schemeClr val="dk1"/>
              </a:buClr>
              <a:buSzPts val="8371"/>
              <a:buChar char="–"/>
              <a:defRPr sz="8371"/>
            </a:lvl4pPr>
            <a:lvl5pPr marL="2286000" lvl="4" indent="-760158" algn="l">
              <a:spcBef>
                <a:spcPts val="1674"/>
              </a:spcBef>
              <a:spcAft>
                <a:spcPts val="0"/>
              </a:spcAft>
              <a:buClr>
                <a:schemeClr val="dk1"/>
              </a:buClr>
              <a:buSzPts val="8371"/>
              <a:buChar char="»"/>
              <a:defRPr sz="8371"/>
            </a:lvl5pPr>
            <a:lvl6pPr marL="2743200" lvl="5" indent="-760158" algn="l">
              <a:spcBef>
                <a:spcPts val="1674"/>
              </a:spcBef>
              <a:spcAft>
                <a:spcPts val="0"/>
              </a:spcAft>
              <a:buClr>
                <a:schemeClr val="dk1"/>
              </a:buClr>
              <a:buSzPts val="8371"/>
              <a:buChar char="•"/>
              <a:defRPr sz="8371"/>
            </a:lvl6pPr>
            <a:lvl7pPr marL="3200400" lvl="6" indent="-760158" algn="l">
              <a:spcBef>
                <a:spcPts val="1674"/>
              </a:spcBef>
              <a:spcAft>
                <a:spcPts val="0"/>
              </a:spcAft>
              <a:buClr>
                <a:schemeClr val="dk1"/>
              </a:buClr>
              <a:buSzPts val="8371"/>
              <a:buChar char="•"/>
              <a:defRPr sz="8371"/>
            </a:lvl7pPr>
            <a:lvl8pPr marL="3657600" lvl="7" indent="-760158" algn="l">
              <a:spcBef>
                <a:spcPts val="1674"/>
              </a:spcBef>
              <a:spcAft>
                <a:spcPts val="0"/>
              </a:spcAft>
              <a:buClr>
                <a:schemeClr val="dk1"/>
              </a:buClr>
              <a:buSzPts val="8371"/>
              <a:buChar char="•"/>
              <a:defRPr sz="8371"/>
            </a:lvl8pPr>
            <a:lvl9pPr marL="4114800" lvl="8" indent="-760158" algn="l">
              <a:spcBef>
                <a:spcPts val="1674"/>
              </a:spcBef>
              <a:spcAft>
                <a:spcPts val="0"/>
              </a:spcAft>
              <a:buClr>
                <a:schemeClr val="dk1"/>
              </a:buClr>
              <a:buSzPts val="8371"/>
              <a:buChar char="•"/>
              <a:defRPr sz="8371"/>
            </a:lvl9pPr>
          </a:lstStyle>
          <a:p>
            <a:endParaRPr/>
          </a:p>
        </p:txBody>
      </p:sp>
      <p:sp>
        <p:nvSpPr>
          <p:cNvPr id="61" name="Google Shape;61;p9"/>
          <p:cNvSpPr txBox="1">
            <a:spLocks noGrp="1"/>
          </p:cNvSpPr>
          <p:nvPr>
            <p:ph type="body" idx="2"/>
          </p:nvPr>
        </p:nvSpPr>
        <p:spPr>
          <a:xfrm>
            <a:off x="2560340" y="6123099"/>
            <a:ext cx="16846552" cy="20015203"/>
          </a:xfrm>
          <a:prstGeom prst="rect">
            <a:avLst/>
          </a:prstGeom>
          <a:noFill/>
          <a:ln>
            <a:noFill/>
          </a:ln>
        </p:spPr>
        <p:txBody>
          <a:bodyPr spcFirstLastPara="1" wrap="square" lIns="376200" tIns="188100" rIns="376200" bIns="188100" anchor="t" anchorCtr="0">
            <a:normAutofit/>
          </a:bodyPr>
          <a:lstStyle>
            <a:lvl1pPr marL="457200" lvl="0" indent="-228600" algn="l">
              <a:spcBef>
                <a:spcPts val="1184"/>
              </a:spcBef>
              <a:spcAft>
                <a:spcPts val="0"/>
              </a:spcAft>
              <a:buClr>
                <a:schemeClr val="dk1"/>
              </a:buClr>
              <a:buSzPts val="5921"/>
              <a:buNone/>
              <a:defRPr sz="5921"/>
            </a:lvl1pPr>
            <a:lvl2pPr marL="914400" lvl="1" indent="-228600" algn="l">
              <a:spcBef>
                <a:spcPts val="1000"/>
              </a:spcBef>
              <a:spcAft>
                <a:spcPts val="0"/>
              </a:spcAft>
              <a:buClr>
                <a:schemeClr val="dk1"/>
              </a:buClr>
              <a:buSzPts val="5002"/>
              <a:buNone/>
              <a:defRPr sz="5002"/>
            </a:lvl2pPr>
            <a:lvl3pPr marL="1371600" lvl="2" indent="-228600" algn="l">
              <a:spcBef>
                <a:spcPts val="837"/>
              </a:spcBef>
              <a:spcAft>
                <a:spcPts val="0"/>
              </a:spcAft>
              <a:buClr>
                <a:schemeClr val="dk1"/>
              </a:buClr>
              <a:buSzPts val="4185"/>
              <a:buNone/>
              <a:defRPr sz="4185"/>
            </a:lvl3pPr>
            <a:lvl4pPr marL="1828800" lvl="3" indent="-228600" algn="l">
              <a:spcBef>
                <a:spcPts val="755"/>
              </a:spcBef>
              <a:spcAft>
                <a:spcPts val="0"/>
              </a:spcAft>
              <a:buClr>
                <a:schemeClr val="dk1"/>
              </a:buClr>
              <a:buSzPts val="3777"/>
              <a:buNone/>
              <a:defRPr sz="3777"/>
            </a:lvl4pPr>
            <a:lvl5pPr marL="2286000" lvl="4" indent="-228600" algn="l">
              <a:spcBef>
                <a:spcPts val="755"/>
              </a:spcBef>
              <a:spcAft>
                <a:spcPts val="0"/>
              </a:spcAft>
              <a:buClr>
                <a:schemeClr val="dk1"/>
              </a:buClr>
              <a:buSzPts val="3777"/>
              <a:buNone/>
              <a:defRPr sz="3777"/>
            </a:lvl5pPr>
            <a:lvl6pPr marL="2743200" lvl="5" indent="-228600" algn="l">
              <a:spcBef>
                <a:spcPts val="755"/>
              </a:spcBef>
              <a:spcAft>
                <a:spcPts val="0"/>
              </a:spcAft>
              <a:buClr>
                <a:schemeClr val="dk1"/>
              </a:buClr>
              <a:buSzPts val="3777"/>
              <a:buNone/>
              <a:defRPr sz="3777"/>
            </a:lvl6pPr>
            <a:lvl7pPr marL="3200400" lvl="6" indent="-228600" algn="l">
              <a:spcBef>
                <a:spcPts val="755"/>
              </a:spcBef>
              <a:spcAft>
                <a:spcPts val="0"/>
              </a:spcAft>
              <a:buClr>
                <a:schemeClr val="dk1"/>
              </a:buClr>
              <a:buSzPts val="3777"/>
              <a:buNone/>
              <a:defRPr sz="3777"/>
            </a:lvl7pPr>
            <a:lvl8pPr marL="3657600" lvl="7" indent="-228600" algn="l">
              <a:spcBef>
                <a:spcPts val="755"/>
              </a:spcBef>
              <a:spcAft>
                <a:spcPts val="0"/>
              </a:spcAft>
              <a:buClr>
                <a:schemeClr val="dk1"/>
              </a:buClr>
              <a:buSzPts val="3777"/>
              <a:buNone/>
              <a:defRPr sz="3777"/>
            </a:lvl8pPr>
            <a:lvl9pPr marL="4114800" lvl="8" indent="-228600" algn="l">
              <a:spcBef>
                <a:spcPts val="755"/>
              </a:spcBef>
              <a:spcAft>
                <a:spcPts val="0"/>
              </a:spcAft>
              <a:buClr>
                <a:schemeClr val="dk1"/>
              </a:buClr>
              <a:buSzPts val="3777"/>
              <a:buNone/>
              <a:defRPr sz="3777"/>
            </a:lvl9pPr>
          </a:lstStyle>
          <a:p>
            <a:endParaRPr/>
          </a:p>
        </p:txBody>
      </p:sp>
      <p:sp>
        <p:nvSpPr>
          <p:cNvPr id="62" name="Google Shape;62;p9"/>
          <p:cNvSpPr txBox="1">
            <a:spLocks noGrp="1"/>
          </p:cNvSpPr>
          <p:nvPr>
            <p:ph type="dt" idx="10"/>
          </p:nvPr>
        </p:nvSpPr>
        <p:spPr>
          <a:xfrm>
            <a:off x="2560320" y="27120431"/>
            <a:ext cx="11948160" cy="1557867"/>
          </a:xfrm>
          <a:prstGeom prst="rect">
            <a:avLst/>
          </a:prstGeom>
          <a:noFill/>
          <a:ln>
            <a:noFill/>
          </a:ln>
        </p:spPr>
        <p:txBody>
          <a:bodyPr spcFirstLastPara="1" wrap="square" lIns="376200" tIns="188100" rIns="376200" bIns="1881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17495520" y="27120431"/>
            <a:ext cx="16215360" cy="1557867"/>
          </a:xfrm>
          <a:prstGeom prst="rect">
            <a:avLst/>
          </a:prstGeom>
          <a:noFill/>
          <a:ln>
            <a:noFill/>
          </a:ln>
        </p:spPr>
        <p:txBody>
          <a:bodyPr spcFirstLastPara="1" wrap="square" lIns="376200" tIns="188100" rIns="376200" bIns="1881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36697920" y="27120431"/>
            <a:ext cx="11948160" cy="1557867"/>
          </a:xfrm>
          <a:prstGeom prst="rect">
            <a:avLst/>
          </a:prstGeom>
          <a:noFill/>
          <a:ln>
            <a:noFill/>
          </a:ln>
        </p:spPr>
        <p:txBody>
          <a:bodyPr spcFirstLastPara="1" wrap="square" lIns="376200" tIns="188100" rIns="376200" bIns="1881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10036816" y="20482562"/>
            <a:ext cx="30723840" cy="2418083"/>
          </a:xfrm>
          <a:prstGeom prst="rect">
            <a:avLst/>
          </a:prstGeom>
          <a:noFill/>
          <a:ln>
            <a:noFill/>
          </a:ln>
        </p:spPr>
        <p:txBody>
          <a:bodyPr spcFirstLastPara="1" wrap="square" lIns="376200" tIns="188100" rIns="376200" bIns="188100" anchor="b" anchorCtr="0">
            <a:normAutofit/>
          </a:bodyPr>
          <a:lstStyle>
            <a:lvl1pPr lvl="0" algn="l">
              <a:spcBef>
                <a:spcPts val="0"/>
              </a:spcBef>
              <a:spcAft>
                <a:spcPts val="0"/>
              </a:spcAft>
              <a:buClr>
                <a:schemeClr val="dk1"/>
              </a:buClr>
              <a:buSzPts val="8371"/>
              <a:buFont typeface="Calibri"/>
              <a:buNone/>
              <a:defRPr sz="8371"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10036816" y="2614507"/>
            <a:ext cx="30723840" cy="17556480"/>
          </a:xfrm>
          <a:prstGeom prst="rect">
            <a:avLst/>
          </a:prstGeom>
          <a:noFill/>
          <a:ln>
            <a:noFill/>
          </a:ln>
        </p:spPr>
      </p:sp>
      <p:sp>
        <p:nvSpPr>
          <p:cNvPr id="68" name="Google Shape;68;p10"/>
          <p:cNvSpPr txBox="1">
            <a:spLocks noGrp="1"/>
          </p:cNvSpPr>
          <p:nvPr>
            <p:ph type="body" idx="1"/>
          </p:nvPr>
        </p:nvSpPr>
        <p:spPr>
          <a:xfrm>
            <a:off x="10036816" y="22900645"/>
            <a:ext cx="30723840" cy="3434077"/>
          </a:xfrm>
          <a:prstGeom prst="rect">
            <a:avLst/>
          </a:prstGeom>
          <a:noFill/>
          <a:ln>
            <a:noFill/>
          </a:ln>
        </p:spPr>
        <p:txBody>
          <a:bodyPr spcFirstLastPara="1" wrap="square" lIns="376200" tIns="188100" rIns="376200" bIns="188100" anchor="t" anchorCtr="0">
            <a:normAutofit/>
          </a:bodyPr>
          <a:lstStyle>
            <a:lvl1pPr marL="457200" lvl="0" indent="-228600" algn="l">
              <a:spcBef>
                <a:spcPts val="1184"/>
              </a:spcBef>
              <a:spcAft>
                <a:spcPts val="0"/>
              </a:spcAft>
              <a:buClr>
                <a:schemeClr val="dk1"/>
              </a:buClr>
              <a:buSzPts val="5921"/>
              <a:buNone/>
              <a:defRPr sz="5921"/>
            </a:lvl1pPr>
            <a:lvl2pPr marL="914400" lvl="1" indent="-228600" algn="l">
              <a:spcBef>
                <a:spcPts val="1000"/>
              </a:spcBef>
              <a:spcAft>
                <a:spcPts val="0"/>
              </a:spcAft>
              <a:buClr>
                <a:schemeClr val="dk1"/>
              </a:buClr>
              <a:buSzPts val="5002"/>
              <a:buNone/>
              <a:defRPr sz="5002"/>
            </a:lvl2pPr>
            <a:lvl3pPr marL="1371600" lvl="2" indent="-228600" algn="l">
              <a:spcBef>
                <a:spcPts val="837"/>
              </a:spcBef>
              <a:spcAft>
                <a:spcPts val="0"/>
              </a:spcAft>
              <a:buClr>
                <a:schemeClr val="dk1"/>
              </a:buClr>
              <a:buSzPts val="4185"/>
              <a:buNone/>
              <a:defRPr sz="4185"/>
            </a:lvl3pPr>
            <a:lvl4pPr marL="1828800" lvl="3" indent="-228600" algn="l">
              <a:spcBef>
                <a:spcPts val="755"/>
              </a:spcBef>
              <a:spcAft>
                <a:spcPts val="0"/>
              </a:spcAft>
              <a:buClr>
                <a:schemeClr val="dk1"/>
              </a:buClr>
              <a:buSzPts val="3777"/>
              <a:buNone/>
              <a:defRPr sz="3777"/>
            </a:lvl4pPr>
            <a:lvl5pPr marL="2286000" lvl="4" indent="-228600" algn="l">
              <a:spcBef>
                <a:spcPts val="755"/>
              </a:spcBef>
              <a:spcAft>
                <a:spcPts val="0"/>
              </a:spcAft>
              <a:buClr>
                <a:schemeClr val="dk1"/>
              </a:buClr>
              <a:buSzPts val="3777"/>
              <a:buNone/>
              <a:defRPr sz="3777"/>
            </a:lvl5pPr>
            <a:lvl6pPr marL="2743200" lvl="5" indent="-228600" algn="l">
              <a:spcBef>
                <a:spcPts val="755"/>
              </a:spcBef>
              <a:spcAft>
                <a:spcPts val="0"/>
              </a:spcAft>
              <a:buClr>
                <a:schemeClr val="dk1"/>
              </a:buClr>
              <a:buSzPts val="3777"/>
              <a:buNone/>
              <a:defRPr sz="3777"/>
            </a:lvl6pPr>
            <a:lvl7pPr marL="3200400" lvl="6" indent="-228600" algn="l">
              <a:spcBef>
                <a:spcPts val="755"/>
              </a:spcBef>
              <a:spcAft>
                <a:spcPts val="0"/>
              </a:spcAft>
              <a:buClr>
                <a:schemeClr val="dk1"/>
              </a:buClr>
              <a:buSzPts val="3777"/>
              <a:buNone/>
              <a:defRPr sz="3777"/>
            </a:lvl7pPr>
            <a:lvl8pPr marL="3657600" lvl="7" indent="-228600" algn="l">
              <a:spcBef>
                <a:spcPts val="755"/>
              </a:spcBef>
              <a:spcAft>
                <a:spcPts val="0"/>
              </a:spcAft>
              <a:buClr>
                <a:schemeClr val="dk1"/>
              </a:buClr>
              <a:buSzPts val="3777"/>
              <a:buNone/>
              <a:defRPr sz="3777"/>
            </a:lvl8pPr>
            <a:lvl9pPr marL="4114800" lvl="8" indent="-228600" algn="l">
              <a:spcBef>
                <a:spcPts val="755"/>
              </a:spcBef>
              <a:spcAft>
                <a:spcPts val="0"/>
              </a:spcAft>
              <a:buClr>
                <a:schemeClr val="dk1"/>
              </a:buClr>
              <a:buSzPts val="3777"/>
              <a:buNone/>
              <a:defRPr sz="3777"/>
            </a:lvl9pPr>
          </a:lstStyle>
          <a:p>
            <a:endParaRPr/>
          </a:p>
        </p:txBody>
      </p:sp>
      <p:sp>
        <p:nvSpPr>
          <p:cNvPr id="69" name="Google Shape;69;p10"/>
          <p:cNvSpPr txBox="1">
            <a:spLocks noGrp="1"/>
          </p:cNvSpPr>
          <p:nvPr>
            <p:ph type="dt" idx="10"/>
          </p:nvPr>
        </p:nvSpPr>
        <p:spPr>
          <a:xfrm>
            <a:off x="2560320" y="27120431"/>
            <a:ext cx="11948160" cy="1557867"/>
          </a:xfrm>
          <a:prstGeom prst="rect">
            <a:avLst/>
          </a:prstGeom>
          <a:noFill/>
          <a:ln>
            <a:noFill/>
          </a:ln>
        </p:spPr>
        <p:txBody>
          <a:bodyPr spcFirstLastPara="1" wrap="square" lIns="376200" tIns="188100" rIns="376200" bIns="1881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17495520" y="27120431"/>
            <a:ext cx="16215360" cy="1557867"/>
          </a:xfrm>
          <a:prstGeom prst="rect">
            <a:avLst/>
          </a:prstGeom>
          <a:noFill/>
          <a:ln>
            <a:noFill/>
          </a:ln>
        </p:spPr>
        <p:txBody>
          <a:bodyPr spcFirstLastPara="1" wrap="square" lIns="376200" tIns="188100" rIns="376200" bIns="1881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36697920" y="27120431"/>
            <a:ext cx="11948160" cy="1557867"/>
          </a:xfrm>
          <a:prstGeom prst="rect">
            <a:avLst/>
          </a:prstGeom>
          <a:noFill/>
          <a:ln>
            <a:noFill/>
          </a:ln>
        </p:spPr>
        <p:txBody>
          <a:bodyPr spcFirstLastPara="1" wrap="square" lIns="376200" tIns="188100" rIns="376200" bIns="1881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2560320" y="1171789"/>
            <a:ext cx="46085760" cy="4876800"/>
          </a:xfrm>
          <a:prstGeom prst="rect">
            <a:avLst/>
          </a:prstGeom>
          <a:noFill/>
          <a:ln>
            <a:noFill/>
          </a:ln>
        </p:spPr>
        <p:txBody>
          <a:bodyPr spcFirstLastPara="1" wrap="square" lIns="376200" tIns="188100" rIns="376200" bIns="188100" anchor="ctr" anchorCtr="0">
            <a:normAutofit/>
          </a:bodyPr>
          <a:lstStyle>
            <a:lvl1pPr marR="0" lvl="0" algn="ctr" rtl="0">
              <a:spcBef>
                <a:spcPts val="0"/>
              </a:spcBef>
              <a:spcAft>
                <a:spcPts val="0"/>
              </a:spcAft>
              <a:buClr>
                <a:schemeClr val="dk1"/>
              </a:buClr>
              <a:buSzPts val="18477"/>
              <a:buFont typeface="Calibri"/>
              <a:buNone/>
              <a:defRPr sz="18477"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2560320" y="6827526"/>
            <a:ext cx="46085760" cy="19310776"/>
          </a:xfrm>
          <a:prstGeom prst="rect">
            <a:avLst/>
          </a:prstGeom>
          <a:noFill/>
          <a:ln>
            <a:noFill/>
          </a:ln>
        </p:spPr>
        <p:txBody>
          <a:bodyPr spcFirstLastPara="1" wrap="square" lIns="376200" tIns="188100" rIns="376200" bIns="188100" anchor="t" anchorCtr="0">
            <a:normAutofit/>
          </a:bodyPr>
          <a:lstStyle>
            <a:lvl1pPr marL="457200" marR="0" lvl="0" indent="-1084262" algn="l" rtl="0">
              <a:spcBef>
                <a:spcPts val="2695"/>
              </a:spcBef>
              <a:spcAft>
                <a:spcPts val="0"/>
              </a:spcAft>
              <a:buClr>
                <a:schemeClr val="dk1"/>
              </a:buClr>
              <a:buSzPts val="13475"/>
              <a:buFont typeface="Arial"/>
              <a:buChar char="•"/>
              <a:defRPr sz="13475" b="0" i="0" u="none" strike="noStrike" cap="none">
                <a:solidFill>
                  <a:schemeClr val="dk1"/>
                </a:solidFill>
                <a:latin typeface="Calibri"/>
                <a:ea typeface="Calibri"/>
                <a:cs typeface="Calibri"/>
                <a:sym typeface="Calibri"/>
              </a:defRPr>
            </a:lvl1pPr>
            <a:lvl2pPr marL="914400" marR="0" lvl="1" indent="-974089" algn="l" rtl="0">
              <a:spcBef>
                <a:spcPts val="2348"/>
              </a:spcBef>
              <a:spcAft>
                <a:spcPts val="0"/>
              </a:spcAft>
              <a:buClr>
                <a:schemeClr val="dk1"/>
              </a:buClr>
              <a:buSzPts val="11740"/>
              <a:buFont typeface="Arial"/>
              <a:buChar char="–"/>
              <a:defRPr sz="11740" b="0" i="0" u="none" strike="noStrike" cap="none">
                <a:solidFill>
                  <a:schemeClr val="dk1"/>
                </a:solidFill>
                <a:latin typeface="Calibri"/>
                <a:ea typeface="Calibri"/>
                <a:cs typeface="Calibri"/>
                <a:sym typeface="Calibri"/>
              </a:defRPr>
            </a:lvl2pPr>
            <a:lvl3pPr marL="1371600" marR="0" lvl="2" indent="-870331" algn="l" rtl="0">
              <a:spcBef>
                <a:spcPts val="2021"/>
              </a:spcBef>
              <a:spcAft>
                <a:spcPts val="0"/>
              </a:spcAft>
              <a:buClr>
                <a:schemeClr val="dk1"/>
              </a:buClr>
              <a:buSzPts val="10106"/>
              <a:buFont typeface="Arial"/>
              <a:buChar char="•"/>
              <a:defRPr sz="10106" b="0" i="0" u="none" strike="noStrike" cap="none">
                <a:solidFill>
                  <a:schemeClr val="dk1"/>
                </a:solidFill>
                <a:latin typeface="Calibri"/>
                <a:ea typeface="Calibri"/>
                <a:cs typeface="Calibri"/>
                <a:sym typeface="Calibri"/>
              </a:defRPr>
            </a:lvl3pPr>
            <a:lvl4pPr marL="1828800" marR="0" lvl="3" indent="-760158" algn="l" rtl="0">
              <a:spcBef>
                <a:spcPts val="1674"/>
              </a:spcBef>
              <a:spcAft>
                <a:spcPts val="0"/>
              </a:spcAft>
              <a:buClr>
                <a:schemeClr val="dk1"/>
              </a:buClr>
              <a:buSzPts val="8371"/>
              <a:buFont typeface="Arial"/>
              <a:buChar char="–"/>
              <a:defRPr sz="8371" b="0" i="0" u="none" strike="noStrike" cap="none">
                <a:solidFill>
                  <a:schemeClr val="dk1"/>
                </a:solidFill>
                <a:latin typeface="Calibri"/>
                <a:ea typeface="Calibri"/>
                <a:cs typeface="Calibri"/>
                <a:sym typeface="Calibri"/>
              </a:defRPr>
            </a:lvl4pPr>
            <a:lvl5pPr marL="2286000" marR="0" lvl="4" indent="-760158" algn="l" rtl="0">
              <a:spcBef>
                <a:spcPts val="1674"/>
              </a:spcBef>
              <a:spcAft>
                <a:spcPts val="0"/>
              </a:spcAft>
              <a:buClr>
                <a:schemeClr val="dk1"/>
              </a:buClr>
              <a:buSzPts val="8371"/>
              <a:buFont typeface="Arial"/>
              <a:buChar char="»"/>
              <a:defRPr sz="8371" b="0" i="0" u="none" strike="noStrike" cap="none">
                <a:solidFill>
                  <a:schemeClr val="dk1"/>
                </a:solidFill>
                <a:latin typeface="Calibri"/>
                <a:ea typeface="Calibri"/>
                <a:cs typeface="Calibri"/>
                <a:sym typeface="Calibri"/>
              </a:defRPr>
            </a:lvl5pPr>
            <a:lvl6pPr marL="2743200" marR="0" lvl="5" indent="-760158" algn="l" rtl="0">
              <a:spcBef>
                <a:spcPts val="1674"/>
              </a:spcBef>
              <a:spcAft>
                <a:spcPts val="0"/>
              </a:spcAft>
              <a:buClr>
                <a:schemeClr val="dk1"/>
              </a:buClr>
              <a:buSzPts val="8371"/>
              <a:buFont typeface="Arial"/>
              <a:buChar char="•"/>
              <a:defRPr sz="8371" b="0" i="0" u="none" strike="noStrike" cap="none">
                <a:solidFill>
                  <a:schemeClr val="dk1"/>
                </a:solidFill>
                <a:latin typeface="Calibri"/>
                <a:ea typeface="Calibri"/>
                <a:cs typeface="Calibri"/>
                <a:sym typeface="Calibri"/>
              </a:defRPr>
            </a:lvl6pPr>
            <a:lvl7pPr marL="3200400" marR="0" lvl="6" indent="-760158" algn="l" rtl="0">
              <a:spcBef>
                <a:spcPts val="1674"/>
              </a:spcBef>
              <a:spcAft>
                <a:spcPts val="0"/>
              </a:spcAft>
              <a:buClr>
                <a:schemeClr val="dk1"/>
              </a:buClr>
              <a:buSzPts val="8371"/>
              <a:buFont typeface="Arial"/>
              <a:buChar char="•"/>
              <a:defRPr sz="8371" b="0" i="0" u="none" strike="noStrike" cap="none">
                <a:solidFill>
                  <a:schemeClr val="dk1"/>
                </a:solidFill>
                <a:latin typeface="Calibri"/>
                <a:ea typeface="Calibri"/>
                <a:cs typeface="Calibri"/>
                <a:sym typeface="Calibri"/>
              </a:defRPr>
            </a:lvl7pPr>
            <a:lvl8pPr marL="3657600" marR="0" lvl="7" indent="-760158" algn="l" rtl="0">
              <a:spcBef>
                <a:spcPts val="1674"/>
              </a:spcBef>
              <a:spcAft>
                <a:spcPts val="0"/>
              </a:spcAft>
              <a:buClr>
                <a:schemeClr val="dk1"/>
              </a:buClr>
              <a:buSzPts val="8371"/>
              <a:buFont typeface="Arial"/>
              <a:buChar char="•"/>
              <a:defRPr sz="8371" b="0" i="0" u="none" strike="noStrike" cap="none">
                <a:solidFill>
                  <a:schemeClr val="dk1"/>
                </a:solidFill>
                <a:latin typeface="Calibri"/>
                <a:ea typeface="Calibri"/>
                <a:cs typeface="Calibri"/>
                <a:sym typeface="Calibri"/>
              </a:defRPr>
            </a:lvl8pPr>
            <a:lvl9pPr marL="4114800" marR="0" lvl="8" indent="-760158" algn="l" rtl="0">
              <a:spcBef>
                <a:spcPts val="1674"/>
              </a:spcBef>
              <a:spcAft>
                <a:spcPts val="0"/>
              </a:spcAft>
              <a:buClr>
                <a:schemeClr val="dk1"/>
              </a:buClr>
              <a:buSzPts val="8371"/>
              <a:buFont typeface="Arial"/>
              <a:buChar char="•"/>
              <a:defRPr sz="8371"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2560320" y="27120431"/>
            <a:ext cx="11948160" cy="1557867"/>
          </a:xfrm>
          <a:prstGeom prst="rect">
            <a:avLst/>
          </a:prstGeom>
          <a:noFill/>
          <a:ln>
            <a:noFill/>
          </a:ln>
        </p:spPr>
        <p:txBody>
          <a:bodyPr spcFirstLastPara="1" wrap="square" lIns="376200" tIns="188100" rIns="376200" bIns="188100" anchor="ctr" anchorCtr="0">
            <a:noAutofit/>
          </a:bodyPr>
          <a:lstStyle>
            <a:lvl1pPr marR="0" lvl="0" algn="l" rtl="0">
              <a:spcBef>
                <a:spcPts val="0"/>
              </a:spcBef>
              <a:spcAft>
                <a:spcPts val="0"/>
              </a:spcAft>
              <a:buSzPts val="1400"/>
              <a:buNone/>
              <a:defRPr sz="5002"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9455"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9455"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9455"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9455"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9455"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9455"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9455"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9455"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17495520" y="27120431"/>
            <a:ext cx="16215360" cy="1557867"/>
          </a:xfrm>
          <a:prstGeom prst="rect">
            <a:avLst/>
          </a:prstGeom>
          <a:noFill/>
          <a:ln>
            <a:noFill/>
          </a:ln>
        </p:spPr>
        <p:txBody>
          <a:bodyPr spcFirstLastPara="1" wrap="square" lIns="376200" tIns="188100" rIns="376200" bIns="188100" anchor="ctr" anchorCtr="0">
            <a:noAutofit/>
          </a:bodyPr>
          <a:lstStyle>
            <a:lvl1pPr marR="0" lvl="0" algn="ctr" rtl="0">
              <a:spcBef>
                <a:spcPts val="0"/>
              </a:spcBef>
              <a:spcAft>
                <a:spcPts val="0"/>
              </a:spcAft>
              <a:buSzPts val="1400"/>
              <a:buNone/>
              <a:defRPr sz="5002"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9455"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9455"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9455"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9455"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9455"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9455"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9455"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9455"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36697920" y="27120431"/>
            <a:ext cx="11948160" cy="1557867"/>
          </a:xfrm>
          <a:prstGeom prst="rect">
            <a:avLst/>
          </a:prstGeom>
          <a:noFill/>
          <a:ln>
            <a:noFill/>
          </a:ln>
        </p:spPr>
        <p:txBody>
          <a:bodyPr spcFirstLastPara="1" wrap="square" lIns="376200" tIns="188100" rIns="376200" bIns="188100" anchor="ctr" anchorCtr="0">
            <a:noAutofit/>
          </a:bodyPr>
          <a:lstStyle>
            <a:lvl1pPr marL="0" marR="0" lvl="0" indent="0" algn="r" rtl="0">
              <a:spcBef>
                <a:spcPts val="0"/>
              </a:spcBef>
              <a:buNone/>
              <a:defRPr sz="5002" b="0" i="0" u="none" strike="noStrike" cap="none">
                <a:solidFill>
                  <a:srgbClr val="888888"/>
                </a:solidFill>
                <a:latin typeface="Calibri"/>
                <a:ea typeface="Calibri"/>
                <a:cs typeface="Calibri"/>
                <a:sym typeface="Calibri"/>
              </a:defRPr>
            </a:lvl1pPr>
            <a:lvl2pPr marL="0" marR="0" lvl="1" indent="0" algn="r" rtl="0">
              <a:spcBef>
                <a:spcPts val="0"/>
              </a:spcBef>
              <a:buNone/>
              <a:defRPr sz="5002" b="0" i="0" u="none" strike="noStrike" cap="none">
                <a:solidFill>
                  <a:srgbClr val="888888"/>
                </a:solidFill>
                <a:latin typeface="Calibri"/>
                <a:ea typeface="Calibri"/>
                <a:cs typeface="Calibri"/>
                <a:sym typeface="Calibri"/>
              </a:defRPr>
            </a:lvl2pPr>
            <a:lvl3pPr marL="0" marR="0" lvl="2" indent="0" algn="r" rtl="0">
              <a:spcBef>
                <a:spcPts val="0"/>
              </a:spcBef>
              <a:buNone/>
              <a:defRPr sz="5002" b="0" i="0" u="none" strike="noStrike" cap="none">
                <a:solidFill>
                  <a:srgbClr val="888888"/>
                </a:solidFill>
                <a:latin typeface="Calibri"/>
                <a:ea typeface="Calibri"/>
                <a:cs typeface="Calibri"/>
                <a:sym typeface="Calibri"/>
              </a:defRPr>
            </a:lvl3pPr>
            <a:lvl4pPr marL="0" marR="0" lvl="3" indent="0" algn="r" rtl="0">
              <a:spcBef>
                <a:spcPts val="0"/>
              </a:spcBef>
              <a:buNone/>
              <a:defRPr sz="5002" b="0" i="0" u="none" strike="noStrike" cap="none">
                <a:solidFill>
                  <a:srgbClr val="888888"/>
                </a:solidFill>
                <a:latin typeface="Calibri"/>
                <a:ea typeface="Calibri"/>
                <a:cs typeface="Calibri"/>
                <a:sym typeface="Calibri"/>
              </a:defRPr>
            </a:lvl4pPr>
            <a:lvl5pPr marL="0" marR="0" lvl="4" indent="0" algn="r" rtl="0">
              <a:spcBef>
                <a:spcPts val="0"/>
              </a:spcBef>
              <a:buNone/>
              <a:defRPr sz="5002" b="0" i="0" u="none" strike="noStrike" cap="none">
                <a:solidFill>
                  <a:srgbClr val="888888"/>
                </a:solidFill>
                <a:latin typeface="Calibri"/>
                <a:ea typeface="Calibri"/>
                <a:cs typeface="Calibri"/>
                <a:sym typeface="Calibri"/>
              </a:defRPr>
            </a:lvl5pPr>
            <a:lvl6pPr marL="0" marR="0" lvl="5" indent="0" algn="r" rtl="0">
              <a:spcBef>
                <a:spcPts val="0"/>
              </a:spcBef>
              <a:buNone/>
              <a:defRPr sz="5002" b="0" i="0" u="none" strike="noStrike" cap="none">
                <a:solidFill>
                  <a:srgbClr val="888888"/>
                </a:solidFill>
                <a:latin typeface="Calibri"/>
                <a:ea typeface="Calibri"/>
                <a:cs typeface="Calibri"/>
                <a:sym typeface="Calibri"/>
              </a:defRPr>
            </a:lvl6pPr>
            <a:lvl7pPr marL="0" marR="0" lvl="6" indent="0" algn="r" rtl="0">
              <a:spcBef>
                <a:spcPts val="0"/>
              </a:spcBef>
              <a:buNone/>
              <a:defRPr sz="5002" b="0" i="0" u="none" strike="noStrike" cap="none">
                <a:solidFill>
                  <a:srgbClr val="888888"/>
                </a:solidFill>
                <a:latin typeface="Calibri"/>
                <a:ea typeface="Calibri"/>
                <a:cs typeface="Calibri"/>
                <a:sym typeface="Calibri"/>
              </a:defRPr>
            </a:lvl7pPr>
            <a:lvl8pPr marL="0" marR="0" lvl="7" indent="0" algn="r" rtl="0">
              <a:spcBef>
                <a:spcPts val="0"/>
              </a:spcBef>
              <a:buNone/>
              <a:defRPr sz="5002" b="0" i="0" u="none" strike="noStrike" cap="none">
                <a:solidFill>
                  <a:srgbClr val="888888"/>
                </a:solidFill>
                <a:latin typeface="Calibri"/>
                <a:ea typeface="Calibri"/>
                <a:cs typeface="Calibri"/>
                <a:sym typeface="Calibri"/>
              </a:defRPr>
            </a:lvl8pPr>
            <a:lvl9pPr marL="0" marR="0" lvl="8" indent="0" algn="r" rtl="0">
              <a:spcBef>
                <a:spcPts val="0"/>
              </a:spcBef>
              <a:buNone/>
              <a:defRPr sz="5002"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3"/>
          <p:cNvSpPr txBox="1">
            <a:spLocks noGrp="1"/>
          </p:cNvSpPr>
          <p:nvPr>
            <p:ph type="ctrTitle"/>
          </p:nvPr>
        </p:nvSpPr>
        <p:spPr>
          <a:xfrm>
            <a:off x="317538" y="391390"/>
            <a:ext cx="50674500" cy="3760500"/>
          </a:xfrm>
          <a:prstGeom prst="rect">
            <a:avLst/>
          </a:prstGeom>
          <a:gradFill>
            <a:gsLst>
              <a:gs pos="0">
                <a:srgbClr val="00693E"/>
              </a:gs>
              <a:gs pos="50000">
                <a:srgbClr val="00693E"/>
              </a:gs>
              <a:gs pos="100000">
                <a:srgbClr val="00693E"/>
              </a:gs>
            </a:gsLst>
            <a:lin ang="5400000" scaled="0"/>
          </a:gradFill>
          <a:ln w="76200" cap="flat" cmpd="sng">
            <a:solidFill>
              <a:schemeClr val="dk1"/>
            </a:solidFill>
            <a:prstDash val="solid"/>
            <a:round/>
            <a:headEnd type="none" w="sm" len="sm"/>
            <a:tailEnd type="none" w="sm" len="sm"/>
          </a:ln>
        </p:spPr>
        <p:txBody>
          <a:bodyPr spcFirstLastPara="1" wrap="square" lIns="376200" tIns="188100" rIns="376200" bIns="188100" anchor="ctr" anchorCtr="0">
            <a:normAutofit fontScale="90000"/>
          </a:bodyPr>
          <a:lstStyle/>
          <a:p>
            <a:pPr marL="0" lvl="0" indent="0" algn="ctr" rtl="0">
              <a:spcBef>
                <a:spcPts val="0"/>
              </a:spcBef>
              <a:spcAft>
                <a:spcPts val="0"/>
              </a:spcAft>
              <a:buClr>
                <a:srgbClr val="F2F2F2"/>
              </a:buClr>
              <a:buSzPct val="100000"/>
              <a:buFont typeface="Calibri"/>
              <a:buNone/>
            </a:pPr>
            <a:br>
              <a:rPr lang="en-US" sz="5300" b="1" dirty="0">
                <a:solidFill>
                  <a:srgbClr val="F2F2F2"/>
                </a:solidFill>
              </a:rPr>
            </a:br>
            <a:br>
              <a:rPr lang="en-US" sz="5300" b="1" dirty="0">
                <a:solidFill>
                  <a:srgbClr val="F2F2F2"/>
                </a:solidFill>
              </a:rPr>
            </a:br>
            <a:r>
              <a:rPr lang="en-US" sz="10700" b="1" dirty="0">
                <a:solidFill>
                  <a:srgbClr val="F2F2F2"/>
                </a:solidFill>
                <a:latin typeface="Noto Sans" panose="020B0502040504020204" pitchFamily="34" charset="0"/>
                <a:ea typeface="Noto Sans" panose="020B0502040504020204" pitchFamily="34" charset="0"/>
                <a:cs typeface="Noto Sans" panose="020B0502040504020204" pitchFamily="34" charset="0"/>
              </a:rPr>
              <a:t>Depression</a:t>
            </a:r>
            <a:r>
              <a:rPr lang="en-US" sz="10700" b="1" i="0" dirty="0">
                <a:solidFill>
                  <a:srgbClr val="F2F2F2"/>
                </a:solidFill>
                <a:latin typeface="Noto Sans" panose="020B0502040504020204" pitchFamily="34" charset="0"/>
                <a:ea typeface="Noto Sans" panose="020B0502040504020204" pitchFamily="34" charset="0"/>
                <a:cs typeface="Noto Sans" panose="020B0502040504020204" pitchFamily="34" charset="0"/>
                <a:sym typeface="Noto Sans"/>
              </a:rPr>
              <a:t> </a:t>
            </a:r>
            <a:r>
              <a:rPr lang="en-US" sz="10700" b="0" i="0" dirty="0">
                <a:solidFill>
                  <a:srgbClr val="F2F2F2"/>
                </a:solidFill>
                <a:latin typeface="Noto Sans" panose="020B0502040504020204" pitchFamily="34" charset="0"/>
                <a:ea typeface="Noto Sans" panose="020B0502040504020204" pitchFamily="34" charset="0"/>
                <a:cs typeface="Noto Sans" panose="020B0502040504020204" pitchFamily="34" charset="0"/>
                <a:sym typeface="Noto Sans"/>
              </a:rPr>
              <a:t>: </a:t>
            </a:r>
            <a:br>
              <a:rPr lang="en-US" sz="8600" b="0" i="0" dirty="0">
                <a:solidFill>
                  <a:srgbClr val="F2F2F2"/>
                </a:solidFill>
                <a:latin typeface="Noto Sans" panose="020B0502040504020204" pitchFamily="34" charset="0"/>
                <a:ea typeface="Noto Sans" panose="020B0502040504020204" pitchFamily="34" charset="0"/>
                <a:cs typeface="Noto Sans" panose="020B0502040504020204" pitchFamily="34" charset="0"/>
                <a:sym typeface="Noto Sans"/>
              </a:rPr>
            </a:br>
            <a:r>
              <a:rPr lang="en-US" sz="8000" b="0" i="0" dirty="0">
                <a:solidFill>
                  <a:srgbClr val="F2F2F2"/>
                </a:solidFill>
                <a:latin typeface="Noto Sans"/>
                <a:ea typeface="Noto Sans"/>
                <a:cs typeface="Noto Sans"/>
                <a:sym typeface="Noto Sans"/>
              </a:rPr>
              <a:t>The Fourth Pillar of Classifying Risk of Diabetes-Related Amputations in Veterans</a:t>
            </a:r>
            <a:br>
              <a:rPr lang="en-US" sz="4400" i="0" dirty="0">
                <a:solidFill>
                  <a:srgbClr val="F2F2F2"/>
                </a:solidFill>
                <a:latin typeface="Noto Sans"/>
                <a:ea typeface="Noto Sans"/>
                <a:cs typeface="Noto Sans"/>
                <a:sym typeface="Noto Sans"/>
              </a:rPr>
            </a:br>
            <a:r>
              <a:rPr lang="en-US" sz="2700" dirty="0">
                <a:solidFill>
                  <a:srgbClr val="000000"/>
                </a:solidFill>
                <a:latin typeface="Cambria"/>
                <a:ea typeface="Cambria"/>
                <a:cs typeface="Cambria"/>
                <a:sym typeface="Cambria"/>
              </a:rPr>
              <a:t>Brandon M. Brooks, DPM, MPH</a:t>
            </a:r>
            <a:r>
              <a:rPr lang="en-US" sz="2700" baseline="30000" dirty="0">
                <a:solidFill>
                  <a:srgbClr val="000000"/>
                </a:solidFill>
                <a:latin typeface="Cambria"/>
                <a:ea typeface="Cambria"/>
                <a:cs typeface="Cambria"/>
                <a:sym typeface="Cambria"/>
              </a:rPr>
              <a:t>1</a:t>
            </a:r>
            <a:r>
              <a:rPr lang="en-US" sz="2700" dirty="0">
                <a:solidFill>
                  <a:srgbClr val="000000"/>
                </a:solidFill>
                <a:latin typeface="Cambria"/>
                <a:ea typeface="Cambria"/>
                <a:cs typeface="Cambria"/>
                <a:sym typeface="Cambria"/>
              </a:rPr>
              <a:t>; </a:t>
            </a:r>
            <a:r>
              <a:rPr lang="en-US" sz="2700" dirty="0" err="1">
                <a:solidFill>
                  <a:srgbClr val="000000"/>
                </a:solidFill>
                <a:latin typeface="Cambria"/>
                <a:ea typeface="Cambria"/>
                <a:cs typeface="Cambria"/>
                <a:sym typeface="Cambria"/>
              </a:rPr>
              <a:t>Jaminelli</a:t>
            </a:r>
            <a:r>
              <a:rPr lang="en-US" sz="2700" dirty="0">
                <a:solidFill>
                  <a:srgbClr val="000000"/>
                </a:solidFill>
                <a:latin typeface="Cambria"/>
                <a:ea typeface="Cambria"/>
                <a:cs typeface="Cambria"/>
                <a:sym typeface="Cambria"/>
              </a:rPr>
              <a:t> Banks, DPM</a:t>
            </a:r>
            <a:r>
              <a:rPr lang="en-US" sz="2700" baseline="30000" dirty="0">
                <a:solidFill>
                  <a:srgbClr val="000000"/>
                </a:solidFill>
                <a:latin typeface="Cambria"/>
                <a:ea typeface="Cambria"/>
                <a:cs typeface="Cambria"/>
                <a:sym typeface="Cambria"/>
              </a:rPr>
              <a:t>2</a:t>
            </a:r>
            <a:r>
              <a:rPr lang="en-US" sz="2700" dirty="0">
                <a:solidFill>
                  <a:srgbClr val="000000"/>
                </a:solidFill>
                <a:latin typeface="Cambria"/>
                <a:ea typeface="Cambria"/>
                <a:cs typeface="Cambria"/>
                <a:sym typeface="Cambria"/>
              </a:rPr>
              <a:t>; Allison Arp, MS</a:t>
            </a:r>
            <a:r>
              <a:rPr lang="en-US" sz="2700" baseline="30000" dirty="0">
                <a:solidFill>
                  <a:srgbClr val="000000"/>
                </a:solidFill>
                <a:latin typeface="Cambria"/>
                <a:ea typeface="Cambria"/>
                <a:cs typeface="Cambria"/>
                <a:sym typeface="Cambria"/>
              </a:rPr>
              <a:t>3</a:t>
            </a:r>
            <a:r>
              <a:rPr lang="en-US" sz="2700" dirty="0">
                <a:solidFill>
                  <a:srgbClr val="000000"/>
                </a:solidFill>
                <a:latin typeface="Cambria"/>
                <a:ea typeface="Cambria"/>
                <a:cs typeface="Cambria"/>
                <a:sym typeface="Cambria"/>
              </a:rPr>
              <a:t>; </a:t>
            </a:r>
            <a:r>
              <a:rPr lang="en-US" sz="2700" dirty="0" err="1">
                <a:solidFill>
                  <a:srgbClr val="000000"/>
                </a:solidFill>
                <a:latin typeface="Cambria"/>
                <a:ea typeface="Cambria"/>
                <a:cs typeface="Cambria"/>
                <a:sym typeface="Cambria"/>
              </a:rPr>
              <a:t>Vilayvanh</a:t>
            </a:r>
            <a:r>
              <a:rPr lang="en-US" sz="2700" dirty="0">
                <a:solidFill>
                  <a:srgbClr val="000000"/>
                </a:solidFill>
                <a:latin typeface="Cambria"/>
                <a:ea typeface="Cambria"/>
                <a:cs typeface="Cambria"/>
                <a:sym typeface="Cambria"/>
              </a:rPr>
              <a:t> </a:t>
            </a:r>
            <a:r>
              <a:rPr lang="en-US" sz="2700" dirty="0" err="1">
                <a:solidFill>
                  <a:srgbClr val="000000"/>
                </a:solidFill>
                <a:latin typeface="Cambria"/>
                <a:ea typeface="Cambria"/>
                <a:cs typeface="Cambria"/>
                <a:sym typeface="Cambria"/>
              </a:rPr>
              <a:t>Saysoukha</a:t>
            </a:r>
            <a:r>
              <a:rPr lang="en-US" sz="2700" dirty="0">
                <a:solidFill>
                  <a:srgbClr val="000000"/>
                </a:solidFill>
                <a:latin typeface="Cambria"/>
                <a:ea typeface="Cambria"/>
                <a:cs typeface="Cambria"/>
                <a:sym typeface="Cambria"/>
              </a:rPr>
              <a:t>, DPM, MS</a:t>
            </a:r>
            <a:r>
              <a:rPr lang="en-US" sz="2700" baseline="30000" dirty="0">
                <a:solidFill>
                  <a:srgbClr val="000000"/>
                </a:solidFill>
                <a:latin typeface="Cambria"/>
                <a:ea typeface="Cambria"/>
                <a:cs typeface="Cambria"/>
                <a:sym typeface="Cambria"/>
              </a:rPr>
              <a:t>4</a:t>
            </a:r>
            <a:r>
              <a:rPr lang="en-US" sz="2700" dirty="0">
                <a:solidFill>
                  <a:srgbClr val="000000"/>
                </a:solidFill>
                <a:latin typeface="Cambria"/>
                <a:ea typeface="Cambria"/>
                <a:cs typeface="Cambria"/>
                <a:sym typeface="Cambria"/>
              </a:rPr>
              <a:t>; </a:t>
            </a:r>
            <a:r>
              <a:rPr lang="en-US" sz="2700" dirty="0" err="1">
                <a:solidFill>
                  <a:srgbClr val="000000"/>
                </a:solidFill>
                <a:latin typeface="Cambria"/>
                <a:ea typeface="Cambria"/>
                <a:cs typeface="Cambria"/>
                <a:sym typeface="Cambria"/>
              </a:rPr>
              <a:t>Bradely</a:t>
            </a:r>
            <a:r>
              <a:rPr lang="en-US" sz="2700" dirty="0">
                <a:solidFill>
                  <a:srgbClr val="000000"/>
                </a:solidFill>
                <a:latin typeface="Cambria"/>
                <a:ea typeface="Cambria"/>
                <a:cs typeface="Cambria"/>
                <a:sym typeface="Cambria"/>
              </a:rPr>
              <a:t> M. Brooks, DO</a:t>
            </a:r>
            <a:r>
              <a:rPr lang="en-US" sz="2700" baseline="30000" dirty="0">
                <a:solidFill>
                  <a:srgbClr val="000000"/>
                </a:solidFill>
                <a:latin typeface="Cambria"/>
                <a:ea typeface="Cambria"/>
                <a:cs typeface="Cambria"/>
                <a:sym typeface="Cambria"/>
              </a:rPr>
              <a:t>5</a:t>
            </a:r>
            <a:r>
              <a:rPr lang="en-US" sz="2700" dirty="0">
                <a:solidFill>
                  <a:srgbClr val="000000"/>
                </a:solidFill>
                <a:latin typeface="Cambria"/>
                <a:ea typeface="Cambria"/>
                <a:cs typeface="Cambria"/>
                <a:sym typeface="Cambria"/>
              </a:rPr>
              <a:t>; Nichol L. Salvo, DPM</a:t>
            </a:r>
            <a:r>
              <a:rPr lang="en-US" sz="2700" baseline="30000" dirty="0">
                <a:solidFill>
                  <a:srgbClr val="000000"/>
                </a:solidFill>
                <a:latin typeface="Cambria"/>
                <a:ea typeface="Cambria"/>
                <a:cs typeface="Cambria"/>
                <a:sym typeface="Cambria"/>
              </a:rPr>
              <a:t>6</a:t>
            </a:r>
            <a:r>
              <a:rPr lang="en-US" sz="2700" dirty="0">
                <a:solidFill>
                  <a:srgbClr val="000000"/>
                </a:solidFill>
                <a:latin typeface="Cambria"/>
                <a:ea typeface="Cambria"/>
                <a:cs typeface="Cambria"/>
                <a:sym typeface="Cambria"/>
              </a:rPr>
              <a:t>; Alton R. Johnson, DPM</a:t>
            </a:r>
            <a:r>
              <a:rPr lang="en-US" sz="2700" baseline="30000" dirty="0">
                <a:solidFill>
                  <a:srgbClr val="000000"/>
                </a:solidFill>
                <a:latin typeface="Cambria"/>
                <a:ea typeface="Cambria"/>
                <a:cs typeface="Cambria"/>
                <a:sym typeface="Cambria"/>
              </a:rPr>
              <a:t>7</a:t>
            </a:r>
            <a:r>
              <a:rPr lang="en-US" sz="2700" dirty="0">
                <a:solidFill>
                  <a:srgbClr val="000000"/>
                </a:solidFill>
                <a:latin typeface="Cambria"/>
                <a:ea typeface="Cambria"/>
                <a:cs typeface="Cambria"/>
                <a:sym typeface="Cambria"/>
              </a:rPr>
              <a:t>; Donya A. </a:t>
            </a:r>
            <a:r>
              <a:rPr lang="en-US" sz="2700" dirty="0" err="1">
                <a:solidFill>
                  <a:srgbClr val="000000"/>
                </a:solidFill>
                <a:latin typeface="Cambria"/>
                <a:ea typeface="Cambria"/>
                <a:cs typeface="Cambria"/>
                <a:sym typeface="Cambria"/>
              </a:rPr>
              <a:t>Rabadi</a:t>
            </a:r>
            <a:r>
              <a:rPr lang="en-US" sz="2700" dirty="0">
                <a:solidFill>
                  <a:srgbClr val="000000"/>
                </a:solidFill>
                <a:latin typeface="Cambria"/>
                <a:ea typeface="Cambria"/>
                <a:cs typeface="Cambria"/>
                <a:sym typeface="Cambria"/>
              </a:rPr>
              <a:t>, </a:t>
            </a:r>
            <a:r>
              <a:rPr lang="en-US" sz="2700">
                <a:solidFill>
                  <a:srgbClr val="000000"/>
                </a:solidFill>
                <a:latin typeface="Cambria"/>
                <a:ea typeface="Cambria"/>
                <a:cs typeface="Cambria"/>
                <a:sym typeface="Cambria"/>
              </a:rPr>
              <a:t>BS</a:t>
            </a:r>
            <a:r>
              <a:rPr lang="en-US" sz="2700" baseline="30000">
                <a:solidFill>
                  <a:srgbClr val="000000"/>
                </a:solidFill>
                <a:latin typeface="Cambria"/>
                <a:ea typeface="Cambria"/>
                <a:cs typeface="Cambria"/>
                <a:sym typeface="Cambria"/>
              </a:rPr>
              <a:t>8</a:t>
            </a:r>
            <a:r>
              <a:rPr lang="en-US" sz="2700">
                <a:solidFill>
                  <a:srgbClr val="000000"/>
                </a:solidFill>
                <a:latin typeface="Cambria"/>
                <a:ea typeface="Cambria"/>
                <a:cs typeface="Cambria"/>
                <a:sym typeface="Cambria"/>
              </a:rPr>
              <a:t>; </a:t>
            </a:r>
            <a:r>
              <a:rPr lang="en-US" sz="2700" dirty="0"/>
              <a:t>Lee C. Rogers, DPM</a:t>
            </a:r>
            <a:r>
              <a:rPr lang="en-US" sz="2700" baseline="30000" dirty="0">
                <a:solidFill>
                  <a:srgbClr val="000000"/>
                </a:solidFill>
                <a:latin typeface="Cambria"/>
                <a:ea typeface="Cambria"/>
                <a:cs typeface="Cambria"/>
                <a:sym typeface="Cambria"/>
              </a:rPr>
              <a:t>10</a:t>
            </a:r>
            <a:r>
              <a:rPr lang="en-US" sz="3100" baseline="30000" dirty="0">
                <a:solidFill>
                  <a:srgbClr val="000000"/>
                </a:solidFill>
                <a:latin typeface="Cambria"/>
                <a:ea typeface="Cambria"/>
                <a:cs typeface="Cambria"/>
                <a:sym typeface="Cambria"/>
              </a:rPr>
              <a:t>	</a:t>
            </a:r>
            <a:br>
              <a:rPr lang="en-US" sz="3100" baseline="30000" dirty="0">
                <a:solidFill>
                  <a:srgbClr val="000000"/>
                </a:solidFill>
                <a:latin typeface="Cambria"/>
                <a:ea typeface="Cambria"/>
                <a:cs typeface="Cambria"/>
                <a:sym typeface="Cambria"/>
              </a:rPr>
            </a:br>
            <a:r>
              <a:rPr lang="en-US" sz="1800" baseline="30000" dirty="0">
                <a:solidFill>
                  <a:srgbClr val="000000"/>
                </a:solidFill>
                <a:latin typeface="Cambria"/>
                <a:ea typeface="Cambria"/>
                <a:cs typeface="Cambria"/>
                <a:sym typeface="Cambria"/>
              </a:rPr>
              <a:t>  1</a:t>
            </a:r>
            <a:r>
              <a:rPr lang="en-US" sz="1800" dirty="0"/>
              <a:t>Dorn VA Medical Center, Columbia, SC  </a:t>
            </a:r>
            <a:r>
              <a:rPr lang="en-US" sz="1800" baseline="30000" dirty="0">
                <a:solidFill>
                  <a:srgbClr val="000000"/>
                </a:solidFill>
                <a:latin typeface="Cambria"/>
                <a:ea typeface="Cambria"/>
                <a:cs typeface="Cambria"/>
                <a:sym typeface="Cambria"/>
              </a:rPr>
              <a:t>2</a:t>
            </a:r>
            <a:r>
              <a:rPr lang="en-US" sz="1800" dirty="0"/>
              <a:t>Center for Limb Preservation Advanced Wound Care, Los Angeles, CA, </a:t>
            </a:r>
            <a:r>
              <a:rPr lang="en-US" sz="1800" baseline="30000" dirty="0">
                <a:solidFill>
                  <a:srgbClr val="000000"/>
                </a:solidFill>
                <a:latin typeface="Cambria"/>
                <a:ea typeface="Cambria"/>
                <a:cs typeface="Cambria"/>
                <a:sym typeface="Cambria"/>
              </a:rPr>
              <a:t>3</a:t>
            </a:r>
            <a:r>
              <a:rPr lang="en-US" sz="1800" b="0" i="0" u="none" strike="noStrike" cap="none" dirty="0">
                <a:solidFill>
                  <a:srgbClr val="000000"/>
                </a:solidFill>
                <a:latin typeface="Calibri"/>
                <a:ea typeface="Calibri"/>
                <a:cs typeface="Calibri"/>
                <a:sym typeface="Calibri"/>
              </a:rPr>
              <a:t>The Dartmouth Institute, Hanover, NH, </a:t>
            </a:r>
            <a:r>
              <a:rPr lang="en-US" sz="1800" b="0" i="0" u="none" strike="noStrike" cap="none" baseline="30000" dirty="0">
                <a:solidFill>
                  <a:srgbClr val="000000"/>
                </a:solidFill>
                <a:latin typeface="Cambria"/>
                <a:ea typeface="Cambria"/>
                <a:cs typeface="Cambria"/>
                <a:sym typeface="Cambria"/>
              </a:rPr>
              <a:t>4</a:t>
            </a:r>
            <a:r>
              <a:rPr lang="en-US" sz="1800" dirty="0">
                <a:solidFill>
                  <a:srgbClr val="000000"/>
                </a:solidFill>
                <a:latin typeface="Calibri"/>
                <a:ea typeface="Calibri"/>
                <a:cs typeface="Calibri"/>
                <a:sym typeface="Calibri"/>
              </a:rPr>
              <a:t>Premier Foot and Ankle Centers of TN, McMinnville, TN, </a:t>
            </a:r>
            <a:r>
              <a:rPr lang="en-US" sz="1800" baseline="30000" dirty="0">
                <a:solidFill>
                  <a:srgbClr val="000000"/>
                </a:solidFill>
                <a:latin typeface="Cambria"/>
                <a:ea typeface="Cambria"/>
                <a:cs typeface="Cambria"/>
                <a:sym typeface="Cambria"/>
              </a:rPr>
              <a:t>5</a:t>
            </a:r>
            <a:r>
              <a:rPr lang="en-US" sz="1800" b="0" i="0" u="none" strike="noStrike" cap="none" dirty="0">
                <a:solidFill>
                  <a:srgbClr val="000000"/>
                </a:solidFill>
                <a:latin typeface="Calibri"/>
                <a:ea typeface="Calibri"/>
                <a:cs typeface="Calibri"/>
                <a:sym typeface="Calibri"/>
              </a:rPr>
              <a:t>Altapointe Health, Mobile, AL, </a:t>
            </a:r>
            <a:r>
              <a:rPr lang="en-US" sz="1800" b="0" i="0" u="none" strike="noStrike" cap="none" baseline="30000" dirty="0">
                <a:solidFill>
                  <a:srgbClr val="000000"/>
                </a:solidFill>
                <a:latin typeface="Cambria"/>
                <a:ea typeface="Cambria"/>
                <a:cs typeface="Cambria"/>
                <a:sym typeface="Cambria"/>
              </a:rPr>
              <a:t>6</a:t>
            </a:r>
            <a:r>
              <a:rPr lang="en-US" sz="1800" b="0" i="0" u="none" strike="noStrike" cap="none" dirty="0">
                <a:solidFill>
                  <a:srgbClr val="000000"/>
                </a:solidFill>
                <a:latin typeface="Calibri"/>
                <a:ea typeface="Calibri"/>
                <a:cs typeface="Calibri"/>
                <a:sym typeface="Calibri"/>
              </a:rPr>
              <a:t>Atlanta VA Health Care System, Atlanta, GA, </a:t>
            </a:r>
            <a:r>
              <a:rPr lang="en-US" sz="1800" dirty="0">
                <a:solidFill>
                  <a:srgbClr val="000000"/>
                </a:solidFill>
                <a:latin typeface="Calibri"/>
                <a:ea typeface="Calibri"/>
                <a:cs typeface="Calibri"/>
                <a:sym typeface="Calibri"/>
              </a:rPr>
              <a:t> </a:t>
            </a:r>
            <a:r>
              <a:rPr lang="en-US" sz="1800" b="0" i="0" u="none" strike="noStrike" cap="none" baseline="30000" dirty="0">
                <a:solidFill>
                  <a:srgbClr val="000000"/>
                </a:solidFill>
                <a:latin typeface="Cambria"/>
                <a:ea typeface="Cambria"/>
                <a:cs typeface="Cambria"/>
                <a:sym typeface="Cambria"/>
              </a:rPr>
              <a:t>7</a:t>
            </a:r>
            <a:r>
              <a:rPr lang="en-US" sz="1800" b="0" i="0" u="none" strike="noStrike" cap="none" dirty="0">
                <a:solidFill>
                  <a:srgbClr val="000000"/>
                </a:solidFill>
                <a:latin typeface="Calibri"/>
                <a:ea typeface="Calibri"/>
                <a:cs typeface="Calibri"/>
                <a:sym typeface="Calibri"/>
              </a:rPr>
              <a:t>University of Michigan, Ann Arbor, MI</a:t>
            </a:r>
            <a:br>
              <a:rPr lang="en-US" sz="1800" b="0" i="0" u="none" strike="noStrike" cap="none" dirty="0">
                <a:solidFill>
                  <a:srgbClr val="000000"/>
                </a:solidFill>
                <a:latin typeface="Calibri"/>
                <a:ea typeface="Calibri"/>
                <a:cs typeface="Calibri"/>
                <a:sym typeface="Calibri"/>
              </a:rPr>
            </a:br>
            <a:r>
              <a:rPr lang="en-US" sz="1800" b="0" i="0" u="none" strike="noStrike" cap="none" baseline="30000" dirty="0">
                <a:solidFill>
                  <a:srgbClr val="000000"/>
                </a:solidFill>
                <a:latin typeface="Cambria"/>
                <a:ea typeface="Cambria"/>
                <a:cs typeface="Cambria"/>
                <a:sym typeface="Cambria"/>
              </a:rPr>
              <a:t>8</a:t>
            </a:r>
            <a:r>
              <a:rPr lang="en-US" sz="1800" b="0" i="0" u="none" strike="noStrike" cap="none" dirty="0">
                <a:solidFill>
                  <a:srgbClr val="000000"/>
                </a:solidFill>
                <a:latin typeface="Calibri"/>
                <a:ea typeface="Calibri"/>
                <a:cs typeface="Calibri"/>
                <a:sym typeface="Calibri"/>
              </a:rPr>
              <a:t>Western College of Podiatric Medicine, Pomona, CA, </a:t>
            </a:r>
            <a:r>
              <a:rPr lang="en-US" sz="1800" b="0" i="0" u="none" strike="noStrike" cap="none" baseline="30000" dirty="0">
                <a:solidFill>
                  <a:srgbClr val="000000"/>
                </a:solidFill>
                <a:latin typeface="Cambria"/>
                <a:ea typeface="Cambria"/>
                <a:cs typeface="Cambria"/>
                <a:sym typeface="Cambria"/>
              </a:rPr>
              <a:t>9</a:t>
            </a:r>
            <a:r>
              <a:rPr lang="en-US" sz="1800" dirty="0"/>
              <a:t>The Well, Sumter, SC, </a:t>
            </a:r>
            <a:r>
              <a:rPr lang="en-US" sz="1800" baseline="30000" dirty="0">
                <a:solidFill>
                  <a:srgbClr val="000000"/>
                </a:solidFill>
                <a:latin typeface="Cambria"/>
                <a:ea typeface="Cambria"/>
                <a:cs typeface="Cambria"/>
                <a:sym typeface="Cambria"/>
              </a:rPr>
              <a:t>10</a:t>
            </a:r>
            <a:r>
              <a:rPr lang="en-US" sz="1800" dirty="0"/>
              <a:t>UT Health San Antonio, San Antonio, TX</a:t>
            </a:r>
            <a:br>
              <a:rPr lang="en-US" sz="1800" dirty="0"/>
            </a:br>
            <a:br>
              <a:rPr lang="en-US" sz="1600" baseline="30000" dirty="0">
                <a:solidFill>
                  <a:srgbClr val="000000"/>
                </a:solidFill>
                <a:latin typeface="Cambria"/>
                <a:ea typeface="Cambria"/>
                <a:cs typeface="Cambria"/>
                <a:sym typeface="Cambria"/>
              </a:rPr>
            </a:br>
            <a:br>
              <a:rPr lang="en-US" sz="2000" dirty="0">
                <a:latin typeface="Cambria"/>
                <a:ea typeface="Cambria"/>
                <a:cs typeface="Cambria"/>
                <a:sym typeface="Cambria"/>
              </a:rPr>
            </a:br>
            <a:r>
              <a:rPr lang="en-US" sz="2000" dirty="0">
                <a:solidFill>
                  <a:srgbClr val="F2F2F2"/>
                </a:solidFill>
                <a:latin typeface="Cambria"/>
                <a:ea typeface="Cambria"/>
                <a:cs typeface="Cambria"/>
                <a:sym typeface="Cambria"/>
              </a:rPr>
              <a:t>1 Columbia VA Health System, Columbia, SC; 2 The Dartmouth Institute for Health Policy and Clinical Practice, Hanover, NH; 3 Augusta Foot and Ankle, Augusta, GA; 4 UT Health School of Public Health, Austin, TX; 5 The American Podiatric Medical Association, Bethesda, MD</a:t>
            </a:r>
            <a:br>
              <a:rPr lang="en-US" sz="3763" dirty="0"/>
            </a:br>
            <a:endParaRPr sz="3413" i="1" dirty="0"/>
          </a:p>
        </p:txBody>
      </p:sp>
      <p:sp>
        <p:nvSpPr>
          <p:cNvPr id="90" name="Google Shape;90;p13"/>
          <p:cNvSpPr txBox="1"/>
          <p:nvPr/>
        </p:nvSpPr>
        <p:spPr>
          <a:xfrm flipH="1">
            <a:off x="15589547" y="4353067"/>
            <a:ext cx="14229758" cy="594900"/>
          </a:xfrm>
          <a:prstGeom prst="rect">
            <a:avLst/>
          </a:prstGeom>
          <a:solidFill>
            <a:schemeClr val="dk1"/>
          </a:solidFill>
          <a:ln w="38100" cap="flat" cmpd="sng">
            <a:solidFill>
              <a:srgbClr val="00693E"/>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66" b="1" i="0" u="none" strike="noStrike" cap="none" dirty="0">
                <a:solidFill>
                  <a:schemeClr val="lt1"/>
                </a:solidFill>
                <a:latin typeface="Calibri"/>
                <a:ea typeface="Calibri"/>
                <a:cs typeface="Calibri"/>
                <a:sym typeface="Calibri"/>
              </a:rPr>
              <a:t>Results</a:t>
            </a:r>
            <a:endParaRPr sz="2859" b="1" i="0" u="none" strike="noStrike" cap="none" dirty="0">
              <a:solidFill>
                <a:schemeClr val="lt1"/>
              </a:solidFill>
              <a:latin typeface="Calibri"/>
              <a:ea typeface="Calibri"/>
              <a:cs typeface="Calibri"/>
              <a:sym typeface="Calibri"/>
            </a:endParaRPr>
          </a:p>
        </p:txBody>
      </p:sp>
      <p:sp>
        <p:nvSpPr>
          <p:cNvPr id="91" name="Google Shape;91;p13"/>
          <p:cNvSpPr/>
          <p:nvPr/>
        </p:nvSpPr>
        <p:spPr>
          <a:xfrm>
            <a:off x="30385504" y="24593668"/>
            <a:ext cx="20323493" cy="17583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2860" b="1" dirty="0">
                <a:solidFill>
                  <a:schemeClr val="tx1">
                    <a:lumMod val="65000"/>
                    <a:lumOff val="35000"/>
                  </a:schemeClr>
                </a:solidFill>
                <a:latin typeface="Calibri" panose="020F0502020204030204" pitchFamily="34" charset="0"/>
                <a:ea typeface="Cambria"/>
                <a:cs typeface="Calibri" panose="020F0502020204030204" pitchFamily="34" charset="0"/>
                <a:sym typeface="Cambria"/>
              </a:rPr>
              <a:t>References</a:t>
            </a:r>
            <a:endParaRPr sz="2860" b="1" dirty="0">
              <a:solidFill>
                <a:schemeClr val="tx1">
                  <a:lumMod val="65000"/>
                  <a:lumOff val="35000"/>
                </a:schemeClr>
              </a:solidFill>
              <a:latin typeface="Calibri" panose="020F0502020204030204" pitchFamily="34" charset="0"/>
              <a:ea typeface="Cambria"/>
              <a:cs typeface="Calibri" panose="020F0502020204030204" pitchFamily="34" charset="0"/>
              <a:sym typeface="Cambria"/>
            </a:endParaRPr>
          </a:p>
          <a:p>
            <a:pPr marL="0" lvl="0" indent="0" algn="l" rtl="0">
              <a:lnSpc>
                <a:spcPct val="115000"/>
              </a:lnSpc>
              <a:spcBef>
                <a:spcPts val="0"/>
              </a:spcBef>
              <a:spcAft>
                <a:spcPts val="0"/>
              </a:spcAft>
              <a:buClr>
                <a:schemeClr val="dk1"/>
              </a:buClr>
              <a:buSzPts val="1100"/>
              <a:buFont typeface="Arial"/>
              <a:buNone/>
            </a:pPr>
            <a:r>
              <a:rPr lang="en-US" sz="1800" dirty="0">
                <a:solidFill>
                  <a:schemeClr val="tx1"/>
                </a:solidFill>
              </a:rPr>
              <a:t>1.</a:t>
            </a:r>
            <a:r>
              <a:rPr lang="en-US" sz="700" dirty="0">
                <a:solidFill>
                  <a:schemeClr val="tx1"/>
                </a:solidFill>
                <a:latin typeface="Times New Roman"/>
                <a:ea typeface="Times New Roman"/>
                <a:cs typeface="Times New Roman"/>
                <a:sym typeface="Times New Roman"/>
              </a:rPr>
              <a:t>  </a:t>
            </a:r>
            <a:r>
              <a:rPr lang="en-US" sz="1800" dirty="0">
                <a:solidFill>
                  <a:schemeClr val="tx1"/>
                </a:solidFill>
              </a:rPr>
              <a:t>Brooks BM, Shih CD, Brooks BM, et al. The Diabetic Foot-Pain-Depression Cycle. J Am </a:t>
            </a:r>
            <a:r>
              <a:rPr lang="en-US" sz="1800" dirty="0" err="1">
                <a:solidFill>
                  <a:schemeClr val="tx1"/>
                </a:solidFill>
              </a:rPr>
              <a:t>Podiatr</a:t>
            </a:r>
            <a:r>
              <a:rPr lang="en-US" sz="1800" dirty="0">
                <a:solidFill>
                  <a:schemeClr val="tx1"/>
                </a:solidFill>
              </a:rPr>
              <a:t> Med Assoc. 2023;113(3). doi:10.7547/22-126</a:t>
            </a:r>
            <a:endParaRPr sz="1800" dirty="0">
              <a:solidFill>
                <a:schemeClr val="tx1"/>
              </a:solidFill>
            </a:endParaRPr>
          </a:p>
          <a:p>
            <a:pPr marL="0" lvl="0" indent="0" algn="l" rtl="0">
              <a:lnSpc>
                <a:spcPct val="115000"/>
              </a:lnSpc>
              <a:spcBef>
                <a:spcPts val="0"/>
              </a:spcBef>
              <a:spcAft>
                <a:spcPts val="0"/>
              </a:spcAft>
              <a:buClr>
                <a:schemeClr val="dk1"/>
              </a:buClr>
              <a:buSzPts val="1100"/>
              <a:buFont typeface="Arial"/>
              <a:buNone/>
            </a:pPr>
            <a:r>
              <a:rPr lang="en-US" sz="1800" dirty="0">
                <a:solidFill>
                  <a:schemeClr val="tx1"/>
                </a:solidFill>
              </a:rPr>
              <a:t>2.</a:t>
            </a:r>
            <a:r>
              <a:rPr lang="en-US" sz="700" dirty="0">
                <a:solidFill>
                  <a:schemeClr val="tx1"/>
                </a:solidFill>
                <a:latin typeface="Times New Roman"/>
                <a:ea typeface="Times New Roman"/>
                <a:cs typeface="Times New Roman"/>
                <a:sym typeface="Times New Roman"/>
              </a:rPr>
              <a:t>  </a:t>
            </a:r>
            <a:r>
              <a:rPr lang="en-US" sz="1800" dirty="0">
                <a:solidFill>
                  <a:schemeClr val="tx1"/>
                </a:solidFill>
              </a:rPr>
              <a:t>Moussavi S, </a:t>
            </a:r>
            <a:r>
              <a:rPr lang="en-US" sz="1800" dirty="0" err="1">
                <a:solidFill>
                  <a:schemeClr val="tx1"/>
                </a:solidFill>
              </a:rPr>
              <a:t>Chatterji</a:t>
            </a:r>
            <a:r>
              <a:rPr lang="en-US" sz="1800" dirty="0">
                <a:solidFill>
                  <a:schemeClr val="tx1"/>
                </a:solidFill>
              </a:rPr>
              <a:t> S, Verdes E, Tandon A, Patel V, </a:t>
            </a:r>
            <a:r>
              <a:rPr lang="en-US" sz="1800" dirty="0" err="1">
                <a:solidFill>
                  <a:schemeClr val="tx1"/>
                </a:solidFill>
              </a:rPr>
              <a:t>Ustun</a:t>
            </a:r>
            <a:r>
              <a:rPr lang="en-US" sz="1800" dirty="0">
                <a:solidFill>
                  <a:schemeClr val="tx1"/>
                </a:solidFill>
              </a:rPr>
              <a:t> B. Depression, chronic diseases, and decrements in health: results from the World Health Surveys. Lancet. 2007;370(9590):851-858. doi:10.1016/S0140-6736(07)61415-9</a:t>
            </a:r>
            <a:endParaRPr sz="1800" dirty="0">
              <a:solidFill>
                <a:schemeClr val="tx1"/>
              </a:solidFill>
            </a:endParaRPr>
          </a:p>
          <a:p>
            <a:pPr marL="0" lvl="0" indent="0" algn="l" rtl="0">
              <a:lnSpc>
                <a:spcPct val="115000"/>
              </a:lnSpc>
              <a:spcBef>
                <a:spcPts val="0"/>
              </a:spcBef>
              <a:spcAft>
                <a:spcPts val="0"/>
              </a:spcAft>
              <a:buClr>
                <a:schemeClr val="dk1"/>
              </a:buClr>
              <a:buSzPts val="1100"/>
              <a:buFont typeface="Arial"/>
              <a:buNone/>
            </a:pPr>
            <a:r>
              <a:rPr lang="en-US" sz="1800" dirty="0">
                <a:solidFill>
                  <a:schemeClr val="tx1"/>
                </a:solidFill>
              </a:rPr>
              <a:t>3.</a:t>
            </a:r>
            <a:r>
              <a:rPr lang="en-US" sz="700" dirty="0">
                <a:solidFill>
                  <a:schemeClr val="tx1"/>
                </a:solidFill>
                <a:latin typeface="Times New Roman"/>
                <a:ea typeface="Times New Roman"/>
                <a:cs typeface="Times New Roman"/>
                <a:sym typeface="Times New Roman"/>
              </a:rPr>
              <a:t>  </a:t>
            </a:r>
            <a:r>
              <a:rPr lang="en-US" sz="1800" dirty="0">
                <a:solidFill>
                  <a:schemeClr val="tx1"/>
                </a:solidFill>
              </a:rPr>
              <a:t>26. Depressive disorder (depression). https://www.who.int/news-room/fact-sheets/detail/depression. Accessed May 15, 2023.</a:t>
            </a:r>
            <a:endParaRPr sz="1800" dirty="0">
              <a:solidFill>
                <a:schemeClr val="tx1"/>
              </a:solidFill>
            </a:endParaRPr>
          </a:p>
          <a:p>
            <a:pPr marL="0" lvl="0" indent="0" algn="l" rtl="0">
              <a:lnSpc>
                <a:spcPct val="115000"/>
              </a:lnSpc>
              <a:spcBef>
                <a:spcPts val="0"/>
              </a:spcBef>
              <a:spcAft>
                <a:spcPts val="0"/>
              </a:spcAft>
              <a:buClr>
                <a:schemeClr val="dk1"/>
              </a:buClr>
              <a:buSzPts val="1100"/>
              <a:buFont typeface="Arial"/>
              <a:buNone/>
            </a:pPr>
            <a:r>
              <a:rPr lang="en-US" sz="1800" dirty="0">
                <a:solidFill>
                  <a:schemeClr val="tx1"/>
                </a:solidFill>
              </a:rPr>
              <a:t>4. Gold SM, Köhler-Forsberg O, Moss-Morris R, et al. Comorbid depression in medical diseases. Nat Rev Dis Primers. 2020;6(1). doi:10.1038/S41572-020-0200-2</a:t>
            </a:r>
            <a:endParaRPr sz="1800" dirty="0">
              <a:solidFill>
                <a:schemeClr val="tx1"/>
              </a:solidFill>
            </a:endParaRPr>
          </a:p>
          <a:p>
            <a:pPr marL="0" lvl="0" indent="0" algn="l" rtl="0">
              <a:lnSpc>
                <a:spcPct val="115000"/>
              </a:lnSpc>
              <a:spcBef>
                <a:spcPts val="0"/>
              </a:spcBef>
              <a:spcAft>
                <a:spcPts val="0"/>
              </a:spcAft>
              <a:buClr>
                <a:schemeClr val="dk1"/>
              </a:buClr>
              <a:buSzPts val="1100"/>
              <a:buFont typeface="Arial"/>
              <a:buNone/>
            </a:pPr>
            <a:r>
              <a:rPr lang="en-US" sz="1800" dirty="0">
                <a:solidFill>
                  <a:schemeClr val="tx1"/>
                </a:solidFill>
              </a:rPr>
              <a:t>5. Inoue C, </a:t>
            </a:r>
            <a:r>
              <a:rPr lang="en-US" sz="1800" dirty="0" err="1">
                <a:solidFill>
                  <a:schemeClr val="tx1"/>
                </a:solidFill>
              </a:rPr>
              <a:t>Shawler</a:t>
            </a:r>
            <a:r>
              <a:rPr lang="en-US" sz="1800" dirty="0">
                <a:solidFill>
                  <a:schemeClr val="tx1"/>
                </a:solidFill>
              </a:rPr>
              <a:t> E, Jordan CH, Jackson CA. Veteran and Military Mental Health Issues. </a:t>
            </a:r>
            <a:r>
              <a:rPr lang="en-US" sz="1800" dirty="0" err="1">
                <a:solidFill>
                  <a:schemeClr val="tx1"/>
                </a:solidFill>
              </a:rPr>
              <a:t>StatPearls</a:t>
            </a:r>
            <a:r>
              <a:rPr lang="en-US" sz="1800" dirty="0">
                <a:solidFill>
                  <a:schemeClr val="tx1"/>
                </a:solidFill>
              </a:rPr>
              <a:t>. May 2022. https://www.ncbi.nlm.nih.gov/books/NBK572092/. Accessed May 15, 2023.</a:t>
            </a:r>
            <a:endParaRPr sz="1800" dirty="0">
              <a:solidFill>
                <a:schemeClr val="tx1"/>
              </a:solidFill>
            </a:endParaRPr>
          </a:p>
          <a:p>
            <a:pPr marL="0" lvl="0" indent="0" algn="l" rtl="0">
              <a:lnSpc>
                <a:spcPct val="115000"/>
              </a:lnSpc>
              <a:spcBef>
                <a:spcPts val="0"/>
              </a:spcBef>
              <a:spcAft>
                <a:spcPts val="0"/>
              </a:spcAft>
              <a:buClr>
                <a:schemeClr val="dk1"/>
              </a:buClr>
              <a:buSzPts val="1100"/>
              <a:buFont typeface="Arial"/>
              <a:buNone/>
            </a:pPr>
            <a:r>
              <a:rPr lang="en-US" sz="1800" dirty="0">
                <a:solidFill>
                  <a:schemeClr val="tx1"/>
                </a:solidFill>
              </a:rPr>
              <a:t>6. van </a:t>
            </a:r>
            <a:r>
              <a:rPr lang="en-US" sz="1800" dirty="0" err="1">
                <a:solidFill>
                  <a:schemeClr val="tx1"/>
                </a:solidFill>
              </a:rPr>
              <a:t>Netten</a:t>
            </a:r>
            <a:r>
              <a:rPr lang="en-US" sz="1800" dirty="0">
                <a:solidFill>
                  <a:schemeClr val="tx1"/>
                </a:solidFill>
              </a:rPr>
              <a:t> JJ, Seng L, </a:t>
            </a:r>
            <a:r>
              <a:rPr lang="en-US" sz="1800" dirty="0" err="1">
                <a:solidFill>
                  <a:schemeClr val="tx1"/>
                </a:solidFill>
              </a:rPr>
              <a:t>Lazzarini</a:t>
            </a:r>
            <a:r>
              <a:rPr lang="en-US" sz="1800" dirty="0">
                <a:solidFill>
                  <a:schemeClr val="tx1"/>
                </a:solidFill>
              </a:rPr>
              <a:t> PA, Warnock J, </a:t>
            </a:r>
            <a:r>
              <a:rPr lang="en-US" sz="1800" dirty="0" err="1">
                <a:solidFill>
                  <a:schemeClr val="tx1"/>
                </a:solidFill>
              </a:rPr>
              <a:t>Ploderer</a:t>
            </a:r>
            <a:r>
              <a:rPr lang="en-US" sz="1800" dirty="0">
                <a:solidFill>
                  <a:schemeClr val="tx1"/>
                </a:solidFill>
              </a:rPr>
              <a:t> B. Reasons for (non-)adherence to self-care in people with a diabetic foot ulcer. Wound Repair Regen. 2019;27(5):530-539. doi:10.1111/WRR.12728</a:t>
            </a:r>
            <a:endParaRPr sz="1800" dirty="0">
              <a:solidFill>
                <a:schemeClr val="tx1"/>
              </a:solidFill>
            </a:endParaRPr>
          </a:p>
          <a:p>
            <a:pPr marL="0" lvl="0" indent="0" algn="l" rtl="0">
              <a:lnSpc>
                <a:spcPct val="115000"/>
              </a:lnSpc>
              <a:spcBef>
                <a:spcPts val="0"/>
              </a:spcBef>
              <a:spcAft>
                <a:spcPts val="0"/>
              </a:spcAft>
              <a:buClr>
                <a:schemeClr val="dk1"/>
              </a:buClr>
              <a:buSzPts val="1100"/>
              <a:buFont typeface="Arial"/>
              <a:buNone/>
            </a:pPr>
            <a:r>
              <a:rPr lang="en-US" sz="1800" dirty="0">
                <a:solidFill>
                  <a:schemeClr val="tx1"/>
                </a:solidFill>
              </a:rPr>
              <a:t>7. </a:t>
            </a:r>
            <a:r>
              <a:rPr lang="en-US" sz="1800" dirty="0" err="1">
                <a:solidFill>
                  <a:schemeClr val="tx1"/>
                </a:solidFill>
              </a:rPr>
              <a:t>Porges</a:t>
            </a:r>
            <a:r>
              <a:rPr lang="en-US" sz="1800" dirty="0">
                <a:solidFill>
                  <a:schemeClr val="tx1"/>
                </a:solidFill>
              </a:rPr>
              <a:t> SW. The polyvagal theory: New insights into adaptive reactions of the autonomic nervous system. Cleve Clin J Med. 2009;76(Suppl 2):S86. doi:10.3949/CCJM.76.S2.17</a:t>
            </a:r>
            <a:endParaRPr sz="1800" dirty="0">
              <a:solidFill>
                <a:schemeClr val="tx1"/>
              </a:solidFill>
            </a:endParaRPr>
          </a:p>
          <a:p>
            <a:pPr marL="0" lvl="0" indent="0" algn="l" rtl="0">
              <a:lnSpc>
                <a:spcPct val="115000"/>
              </a:lnSpc>
              <a:spcBef>
                <a:spcPts val="0"/>
              </a:spcBef>
              <a:spcAft>
                <a:spcPts val="0"/>
              </a:spcAft>
              <a:buClr>
                <a:schemeClr val="dk1"/>
              </a:buClr>
              <a:buSzPts val="1100"/>
              <a:buFont typeface="Arial"/>
              <a:buNone/>
            </a:pPr>
            <a:r>
              <a:rPr lang="en-US" sz="1800" dirty="0">
                <a:solidFill>
                  <a:schemeClr val="tx1"/>
                </a:solidFill>
              </a:rPr>
              <a:t>8. Cooper CM, </a:t>
            </a:r>
            <a:r>
              <a:rPr lang="en-US" sz="1800" dirty="0" err="1">
                <a:solidFill>
                  <a:schemeClr val="tx1"/>
                </a:solidFill>
              </a:rPr>
              <a:t>Farrand</a:t>
            </a:r>
            <a:r>
              <a:rPr lang="en-US" sz="1800" dirty="0">
                <a:solidFill>
                  <a:schemeClr val="tx1"/>
                </a:solidFill>
              </a:rPr>
              <a:t> AQ, Andresen MC, Beaumont E. </a:t>
            </a:r>
            <a:r>
              <a:rPr lang="en-US" sz="1800" dirty="0" err="1">
                <a:solidFill>
                  <a:schemeClr val="tx1"/>
                </a:solidFill>
              </a:rPr>
              <a:t>Vagus</a:t>
            </a:r>
            <a:r>
              <a:rPr lang="en-US" sz="1800" dirty="0">
                <a:solidFill>
                  <a:schemeClr val="tx1"/>
                </a:solidFill>
              </a:rPr>
              <a:t> nerve stimulation activates nucleus of solitary tract neurons via </a:t>
            </a:r>
            <a:r>
              <a:rPr lang="en-US" sz="1800" dirty="0" err="1">
                <a:solidFill>
                  <a:schemeClr val="tx1"/>
                </a:solidFill>
              </a:rPr>
              <a:t>supramedullary</a:t>
            </a:r>
            <a:r>
              <a:rPr lang="en-US" sz="1800" dirty="0">
                <a:solidFill>
                  <a:schemeClr val="tx1"/>
                </a:solidFill>
              </a:rPr>
              <a:t> pathways. J Physiol. 2021;599(23):5261-5279. doi:10.1113/JP282064</a:t>
            </a:r>
            <a:endParaRPr sz="1800" dirty="0">
              <a:solidFill>
                <a:schemeClr val="tx1"/>
              </a:solidFill>
            </a:endParaRP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Times New Roman"/>
                <a:ea typeface="Times New Roman"/>
                <a:cs typeface="Times New Roman"/>
                <a:sym typeface="Times New Roman"/>
              </a:rPr>
              <a:t> </a:t>
            </a:r>
            <a:endParaRPr sz="1200" dirty="0">
              <a:solidFill>
                <a:schemeClr val="dk1"/>
              </a:solidFill>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 </a:t>
            </a:r>
            <a:endParaRPr sz="1200" dirty="0">
              <a:solidFill>
                <a:schemeClr val="dk1"/>
              </a:solidFill>
              <a:latin typeface="Calibri"/>
              <a:ea typeface="Calibri"/>
              <a:cs typeface="Calibri"/>
              <a:sym typeface="Calibri"/>
            </a:endParaRPr>
          </a:p>
          <a:p>
            <a:pPr marL="0" marR="0" lvl="0" indent="0" algn="l" rtl="0">
              <a:spcBef>
                <a:spcPts val="1200"/>
              </a:spcBef>
              <a:spcAft>
                <a:spcPts val="0"/>
              </a:spcAft>
              <a:buNone/>
            </a:pPr>
            <a:endParaRPr sz="2000" dirty="0">
              <a:latin typeface="Cambria"/>
              <a:ea typeface="Cambria"/>
              <a:cs typeface="Cambria"/>
              <a:sym typeface="Cambria"/>
            </a:endParaRPr>
          </a:p>
        </p:txBody>
      </p:sp>
      <p:sp>
        <p:nvSpPr>
          <p:cNvPr id="92" name="Google Shape;92;p13"/>
          <p:cNvSpPr/>
          <p:nvPr/>
        </p:nvSpPr>
        <p:spPr>
          <a:xfrm>
            <a:off x="15560712" y="4927250"/>
            <a:ext cx="13562100" cy="647700"/>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endParaRPr sz="1200">
              <a:solidFill>
                <a:schemeClr val="dk1"/>
              </a:solidFill>
              <a:latin typeface="Calibri"/>
              <a:ea typeface="Calibri"/>
              <a:cs typeface="Calibri"/>
              <a:sym typeface="Calibri"/>
            </a:endParaRPr>
          </a:p>
          <a:p>
            <a:pPr marL="0" marR="0" lvl="0" indent="457200" algn="l" rtl="0">
              <a:lnSpc>
                <a:spcPct val="150000"/>
              </a:lnSpc>
              <a:spcBef>
                <a:spcPts val="0"/>
              </a:spcBef>
              <a:spcAft>
                <a:spcPts val="0"/>
              </a:spcAft>
              <a:buNone/>
            </a:pPr>
            <a:r>
              <a:rPr lang="en-US" sz="1800">
                <a:solidFill>
                  <a:schemeClr val="dk1"/>
                </a:solidFill>
                <a:latin typeface="Arial"/>
                <a:ea typeface="Arial"/>
                <a:cs typeface="Arial"/>
                <a:sym typeface="Arial"/>
              </a:rPr>
              <a:t> </a:t>
            </a:r>
            <a:endParaRPr sz="3264" i="1">
              <a:solidFill>
                <a:schemeClr val="dk1"/>
              </a:solidFill>
              <a:latin typeface="Calibri"/>
              <a:ea typeface="Calibri"/>
              <a:cs typeface="Calibri"/>
              <a:sym typeface="Calibri"/>
            </a:endParaRPr>
          </a:p>
        </p:txBody>
      </p:sp>
      <p:sp>
        <p:nvSpPr>
          <p:cNvPr id="93" name="Google Shape;93;p13"/>
          <p:cNvSpPr txBox="1"/>
          <p:nvPr/>
        </p:nvSpPr>
        <p:spPr>
          <a:xfrm flipH="1">
            <a:off x="400495" y="4367677"/>
            <a:ext cx="14835300" cy="594900"/>
          </a:xfrm>
          <a:prstGeom prst="rect">
            <a:avLst/>
          </a:prstGeom>
          <a:solidFill>
            <a:schemeClr val="dk1"/>
          </a:solidFill>
          <a:ln w="38100" cap="flat" cmpd="sng">
            <a:solidFill>
              <a:srgbClr val="00693E"/>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66" b="1" u="none">
                <a:solidFill>
                  <a:srgbClr val="F2F2F2"/>
                </a:solidFill>
                <a:latin typeface="Calibri"/>
                <a:ea typeface="Calibri"/>
                <a:cs typeface="Calibri"/>
                <a:sym typeface="Calibri"/>
              </a:rPr>
              <a:t>Purpose</a:t>
            </a:r>
            <a:endParaRPr/>
          </a:p>
        </p:txBody>
      </p:sp>
      <p:sp>
        <p:nvSpPr>
          <p:cNvPr id="94" name="Google Shape;94;p13"/>
          <p:cNvSpPr/>
          <p:nvPr/>
        </p:nvSpPr>
        <p:spPr>
          <a:xfrm>
            <a:off x="465940" y="5053968"/>
            <a:ext cx="14710588" cy="5109000"/>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en-US" sz="2860" dirty="0">
                <a:effectLst/>
                <a:latin typeface="Calibri" panose="020F0502020204030204" pitchFamily="34" charset="0"/>
                <a:ea typeface="Arial" panose="020B0604020202020204" pitchFamily="34" charset="0"/>
                <a:cs typeface="Calibri" panose="020F0502020204030204" pitchFamily="34" charset="0"/>
              </a:rPr>
              <a:t>Over half of the 100,000 lower extremity amputations in the United States every year are related to complications of diabetes mellitus, yet depression and mental health are not routinely addressed as an underlying contributor. As healthcare continues to shift in the United States to more population-specific and customized preventive measures, it is unknown if </a:t>
            </a:r>
            <a:r>
              <a:rPr lang="en-US" sz="2860" dirty="0">
                <a:latin typeface="Calibri" panose="020F0502020204030204" pitchFamily="34" charset="0"/>
                <a:ea typeface="Arial" panose="020B0604020202020204" pitchFamily="34" charset="0"/>
                <a:cs typeface="Calibri" panose="020F0502020204030204" pitchFamily="34" charset="0"/>
              </a:rPr>
              <a:t>threatened limb and </a:t>
            </a:r>
            <a:r>
              <a:rPr lang="en-US" sz="2860" dirty="0">
                <a:effectLst/>
                <a:latin typeface="Calibri" panose="020F0502020204030204" pitchFamily="34" charset="0"/>
                <a:ea typeface="Arial" panose="020B0604020202020204" pitchFamily="34" charset="0"/>
                <a:cs typeface="Calibri" panose="020F0502020204030204" pitchFamily="34" charset="0"/>
              </a:rPr>
              <a:t>other wound classification systems should as well. The Veteran population has unique comorbid, socioeconomic, and psychosocial challenges, including mental health issues secondary to traumatic experiences. In this study, we aim to determine associations between a diagnosis of depression and the PAVE FRS among the Veteran population. Secondarily, we aim to produce a Veteran-specific DFU classification system for this population. We hypothesize that Veterans with a PAVE FRS 2 and PAVE FRS 3 will have </a:t>
            </a:r>
            <a:r>
              <a:rPr lang="en-US" sz="2860" dirty="0">
                <a:latin typeface="Calibri" panose="020F0502020204030204" pitchFamily="34" charset="0"/>
                <a:ea typeface="Arial" panose="020B0604020202020204" pitchFamily="34" charset="0"/>
                <a:cs typeface="Calibri" panose="020F0502020204030204" pitchFamily="34" charset="0"/>
              </a:rPr>
              <a:t>greater odds </a:t>
            </a:r>
            <a:r>
              <a:rPr lang="en-US" sz="2860" dirty="0">
                <a:effectLst/>
                <a:latin typeface="Calibri" panose="020F0502020204030204" pitchFamily="34" charset="0"/>
                <a:ea typeface="Arial" panose="020B0604020202020204" pitchFamily="34" charset="0"/>
                <a:cs typeface="Calibri" panose="020F0502020204030204" pitchFamily="34" charset="0"/>
              </a:rPr>
              <a:t>of a diagnosis of depression compared to the PAVE FRS 0. Further, we hypothesize that there will be no significant difference between PAVE FRS 2 and PAVE FRS 3 Veterans in terms of the prevalence of depression.</a:t>
            </a:r>
          </a:p>
          <a:p>
            <a:pPr marL="0" marR="0" lvl="0" indent="0" algn="just" rtl="0">
              <a:spcBef>
                <a:spcPts val="0"/>
              </a:spcBef>
              <a:spcAft>
                <a:spcPts val="0"/>
              </a:spcAft>
              <a:buNone/>
            </a:pPr>
            <a:endParaRPr sz="3259" b="1" u="none" dirty="0">
              <a:solidFill>
                <a:schemeClr val="dk1"/>
              </a:solidFill>
              <a:latin typeface="Calibri"/>
              <a:ea typeface="Calibri"/>
              <a:cs typeface="Calibri"/>
              <a:sym typeface="Calibri"/>
            </a:endParaRPr>
          </a:p>
        </p:txBody>
      </p:sp>
      <p:sp>
        <p:nvSpPr>
          <p:cNvPr id="95" name="Google Shape;95;p13"/>
          <p:cNvSpPr txBox="1"/>
          <p:nvPr/>
        </p:nvSpPr>
        <p:spPr>
          <a:xfrm flipH="1">
            <a:off x="400494" y="10490258"/>
            <a:ext cx="14835300" cy="594900"/>
          </a:xfrm>
          <a:prstGeom prst="rect">
            <a:avLst/>
          </a:prstGeom>
          <a:solidFill>
            <a:schemeClr val="dk1"/>
          </a:solidFill>
          <a:ln w="38100" cap="flat" cmpd="sng">
            <a:solidFill>
              <a:srgbClr val="00693E"/>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66" b="1" u="none">
                <a:solidFill>
                  <a:srgbClr val="F2F2F2"/>
                </a:solidFill>
                <a:latin typeface="Calibri"/>
                <a:ea typeface="Calibri"/>
                <a:cs typeface="Calibri"/>
                <a:sym typeface="Calibri"/>
              </a:rPr>
              <a:t>Introduction</a:t>
            </a:r>
            <a:endParaRPr sz="3266" b="1" u="none">
              <a:solidFill>
                <a:srgbClr val="F2F2F2"/>
              </a:solidFill>
              <a:latin typeface="Calibri"/>
              <a:ea typeface="Calibri"/>
              <a:cs typeface="Calibri"/>
              <a:sym typeface="Calibri"/>
            </a:endParaRPr>
          </a:p>
        </p:txBody>
      </p:sp>
      <p:sp>
        <p:nvSpPr>
          <p:cNvPr id="97" name="Google Shape;97;p13"/>
          <p:cNvSpPr txBox="1"/>
          <p:nvPr/>
        </p:nvSpPr>
        <p:spPr>
          <a:xfrm flipH="1">
            <a:off x="30173055" y="19581119"/>
            <a:ext cx="20567401" cy="594900"/>
          </a:xfrm>
          <a:prstGeom prst="rect">
            <a:avLst/>
          </a:prstGeom>
          <a:solidFill>
            <a:schemeClr val="dk1"/>
          </a:solidFill>
          <a:ln w="38100" cap="flat" cmpd="sng">
            <a:solidFill>
              <a:srgbClr val="00693E"/>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66" b="1">
                <a:solidFill>
                  <a:srgbClr val="F2F2F2"/>
                </a:solidFill>
                <a:latin typeface="Calibri"/>
                <a:ea typeface="Calibri"/>
                <a:cs typeface="Calibri"/>
                <a:sym typeface="Calibri"/>
              </a:rPr>
              <a:t>Conclusions</a:t>
            </a:r>
            <a:endParaRPr sz="3266">
              <a:solidFill>
                <a:srgbClr val="F2F2F2"/>
              </a:solidFill>
              <a:latin typeface="Calibri"/>
              <a:ea typeface="Calibri"/>
              <a:cs typeface="Calibri"/>
              <a:sym typeface="Calibri"/>
            </a:endParaRPr>
          </a:p>
        </p:txBody>
      </p:sp>
      <p:sp>
        <p:nvSpPr>
          <p:cNvPr id="100" name="Google Shape;100;p13"/>
          <p:cNvSpPr txBox="1"/>
          <p:nvPr/>
        </p:nvSpPr>
        <p:spPr>
          <a:xfrm flipH="1">
            <a:off x="400494" y="24228192"/>
            <a:ext cx="14835300" cy="594900"/>
          </a:xfrm>
          <a:prstGeom prst="rect">
            <a:avLst/>
          </a:prstGeom>
          <a:solidFill>
            <a:schemeClr val="dk1"/>
          </a:solidFill>
          <a:ln w="38100" cap="flat" cmpd="sng">
            <a:solidFill>
              <a:srgbClr val="00693E"/>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66" b="1" u="none">
                <a:solidFill>
                  <a:srgbClr val="F2F2F2"/>
                </a:solidFill>
                <a:latin typeface="Calibri"/>
                <a:ea typeface="Calibri"/>
                <a:cs typeface="Calibri"/>
                <a:sym typeface="Calibri"/>
              </a:rPr>
              <a:t>Methods</a:t>
            </a:r>
            <a:endParaRPr/>
          </a:p>
        </p:txBody>
      </p:sp>
      <p:sp>
        <p:nvSpPr>
          <p:cNvPr id="102" name="Google Shape;102;p13"/>
          <p:cNvSpPr/>
          <p:nvPr/>
        </p:nvSpPr>
        <p:spPr>
          <a:xfrm>
            <a:off x="497403" y="24784463"/>
            <a:ext cx="14774400" cy="6657300"/>
          </a:xfrm>
          <a:prstGeom prst="rect">
            <a:avLst/>
          </a:prstGeom>
          <a:noFill/>
          <a:ln>
            <a:noFill/>
          </a:ln>
        </p:spPr>
        <p:txBody>
          <a:bodyPr spcFirstLastPara="1" wrap="square" lIns="91425" tIns="45700" rIns="91425" bIns="45700" anchor="t" anchorCtr="0">
            <a:noAutofit/>
          </a:bodyPr>
          <a:lstStyle/>
          <a:p>
            <a:pPr marL="466737" marR="0" lvl="0" indent="-466737" algn="just" rtl="0">
              <a:spcBef>
                <a:spcPts val="0"/>
              </a:spcBef>
              <a:spcAft>
                <a:spcPts val="0"/>
              </a:spcAft>
              <a:buClr>
                <a:schemeClr val="dk1"/>
              </a:buClr>
              <a:buSzPts val="3259"/>
              <a:buFont typeface="Calibri"/>
              <a:buChar char="•"/>
            </a:pPr>
            <a:r>
              <a:rPr lang="en-US" sz="2860" b="0" u="none" dirty="0">
                <a:solidFill>
                  <a:schemeClr val="dk1"/>
                </a:solidFill>
                <a:latin typeface="Calibri" panose="020F0502020204030204" pitchFamily="34" charset="0"/>
                <a:ea typeface="Calibri"/>
                <a:cs typeface="Calibri" panose="020F0502020204030204" pitchFamily="34" charset="0"/>
                <a:sym typeface="Calibri"/>
              </a:rPr>
              <a:t>We obtained expedited approval from the Dorn VA Medical Center’s Institutional Review Board for retrospective cohort study design. </a:t>
            </a:r>
          </a:p>
          <a:p>
            <a:pPr marL="466737" marR="0" lvl="0" indent="-466737" algn="just" rtl="0">
              <a:spcBef>
                <a:spcPts val="0"/>
              </a:spcBef>
              <a:spcAft>
                <a:spcPts val="0"/>
              </a:spcAft>
              <a:buClr>
                <a:schemeClr val="dk1"/>
              </a:buClr>
              <a:buSzPts val="3259"/>
              <a:buFont typeface="Calibri"/>
              <a:buChar char="•"/>
            </a:pPr>
            <a:r>
              <a:rPr lang="en-US" sz="2860" dirty="0">
                <a:solidFill>
                  <a:schemeClr val="dk1"/>
                </a:solidFill>
                <a:latin typeface="Calibri" panose="020F0502020204030204" pitchFamily="34" charset="0"/>
                <a:cs typeface="Calibri" panose="020F0502020204030204" pitchFamily="34" charset="0"/>
                <a:sym typeface="Calibri"/>
              </a:rPr>
              <a:t>Our population of interest were veterans enrolled in the PAVE Clinic at the Dorn VA Medical Center. </a:t>
            </a:r>
            <a:r>
              <a:rPr lang="en-US" sz="2860" b="0" u="none" dirty="0">
                <a:solidFill>
                  <a:schemeClr val="dk1"/>
                </a:solidFill>
                <a:latin typeface="Calibri" panose="020F0502020204030204" pitchFamily="34" charset="0"/>
                <a:ea typeface="Calibri"/>
                <a:cs typeface="Calibri" panose="020F0502020204030204" pitchFamily="34" charset="0"/>
                <a:sym typeface="Calibri"/>
              </a:rPr>
              <a:t>All </a:t>
            </a:r>
            <a:r>
              <a:rPr lang="en-US" sz="2860" dirty="0">
                <a:solidFill>
                  <a:schemeClr val="dk1"/>
                </a:solidFill>
                <a:latin typeface="Calibri" panose="020F0502020204030204" pitchFamily="34" charset="0"/>
                <a:ea typeface="Calibri"/>
                <a:cs typeface="Calibri" panose="020F0502020204030204" pitchFamily="34" charset="0"/>
                <a:sym typeface="Calibri"/>
              </a:rPr>
              <a:t>PAVE </a:t>
            </a:r>
            <a:r>
              <a:rPr lang="en-US" sz="2860" b="0" u="none" dirty="0">
                <a:solidFill>
                  <a:schemeClr val="dk1"/>
                </a:solidFill>
                <a:latin typeface="Calibri" panose="020F0502020204030204" pitchFamily="34" charset="0"/>
                <a:ea typeface="Calibri"/>
                <a:cs typeface="Calibri" panose="020F0502020204030204" pitchFamily="34" charset="0"/>
                <a:sym typeface="Calibri"/>
              </a:rPr>
              <a:t>patient charts from April 2023 were reviewed. </a:t>
            </a:r>
          </a:p>
          <a:p>
            <a:pPr marL="466737" marR="0" lvl="0" indent="-466737" algn="just" rtl="0">
              <a:spcBef>
                <a:spcPts val="0"/>
              </a:spcBef>
              <a:spcAft>
                <a:spcPts val="0"/>
              </a:spcAft>
              <a:buClr>
                <a:schemeClr val="dk1"/>
              </a:buClr>
              <a:buSzPts val="3259"/>
              <a:buFont typeface="Calibri"/>
              <a:buChar char="•"/>
            </a:pPr>
            <a:r>
              <a:rPr lang="en-US" sz="2860" dirty="0">
                <a:solidFill>
                  <a:schemeClr val="dk1"/>
                </a:solidFill>
                <a:latin typeface="Calibri" panose="020F0502020204030204" pitchFamily="34" charset="0"/>
                <a:cs typeface="Calibri" panose="020F0502020204030204" pitchFamily="34" charset="0"/>
                <a:sym typeface="Calibri"/>
              </a:rPr>
              <a:t>We used simple logistic regression for the univariate analysis and all explanatory variables with p&lt;0.1 were include in the multivariate analysis</a:t>
            </a:r>
            <a:endParaRPr sz="2860" dirty="0">
              <a:latin typeface="Calibri" panose="020F0502020204030204" pitchFamily="34" charset="0"/>
              <a:cs typeface="Calibri" panose="020F0502020204030204" pitchFamily="34" charset="0"/>
            </a:endParaRPr>
          </a:p>
          <a:p>
            <a:pPr marL="466737" marR="0" lvl="0" indent="-466737" algn="just" rtl="0">
              <a:spcBef>
                <a:spcPts val="0"/>
              </a:spcBef>
              <a:spcAft>
                <a:spcPts val="0"/>
              </a:spcAft>
              <a:buClr>
                <a:schemeClr val="dk1"/>
              </a:buClr>
              <a:buSzPts val="3259"/>
              <a:buFont typeface="Calibri"/>
              <a:buChar char="•"/>
            </a:pPr>
            <a:r>
              <a:rPr lang="en-US" sz="2860" b="0" u="none" dirty="0">
                <a:solidFill>
                  <a:schemeClr val="dk1"/>
                </a:solidFill>
                <a:latin typeface="Calibri" panose="020F0502020204030204" pitchFamily="34" charset="0"/>
                <a:ea typeface="Calibri"/>
                <a:cs typeface="Calibri" panose="020F0502020204030204" pitchFamily="34" charset="0"/>
                <a:sym typeface="Calibri"/>
              </a:rPr>
              <a:t>Patients without type 2 diabetes mellitus were excluded. Patients with CKD stage 4  and Charcot were excluded.</a:t>
            </a:r>
            <a:endParaRPr sz="2860" dirty="0">
              <a:latin typeface="Calibri" panose="020F0502020204030204" pitchFamily="34" charset="0"/>
              <a:cs typeface="Calibri" panose="020F0502020204030204" pitchFamily="34" charset="0"/>
            </a:endParaRPr>
          </a:p>
          <a:p>
            <a:pPr marL="466737" marR="0" lvl="0" indent="-466737" algn="just" rtl="0">
              <a:spcBef>
                <a:spcPts val="0"/>
              </a:spcBef>
              <a:spcAft>
                <a:spcPts val="0"/>
              </a:spcAft>
              <a:buClr>
                <a:schemeClr val="dk1"/>
              </a:buClr>
              <a:buSzPts val="3259"/>
              <a:buFont typeface="Calibri"/>
              <a:buChar char="•"/>
            </a:pPr>
            <a:r>
              <a:rPr lang="en-US" sz="2860" b="0" u="none" dirty="0">
                <a:solidFill>
                  <a:schemeClr val="dk1"/>
                </a:solidFill>
                <a:latin typeface="Calibri" panose="020F0502020204030204" pitchFamily="34" charset="0"/>
                <a:ea typeface="Calibri"/>
                <a:cs typeface="Calibri" panose="020F0502020204030204" pitchFamily="34" charset="0"/>
                <a:sym typeface="Calibri"/>
              </a:rPr>
              <a:t>Explanatory variables were PAVE Foot Risk Score (FRS), BMI, age HbA1c, sex, and race. </a:t>
            </a:r>
            <a:endParaRPr sz="2860" dirty="0">
              <a:latin typeface="Calibri" panose="020F0502020204030204" pitchFamily="34" charset="0"/>
              <a:cs typeface="Calibri" panose="020F0502020204030204" pitchFamily="34" charset="0"/>
            </a:endParaRPr>
          </a:p>
          <a:p>
            <a:pPr marL="466737" marR="0" lvl="0" indent="-466737" algn="just" rtl="0">
              <a:spcBef>
                <a:spcPts val="0"/>
              </a:spcBef>
              <a:spcAft>
                <a:spcPts val="0"/>
              </a:spcAft>
              <a:buClr>
                <a:schemeClr val="dk1"/>
              </a:buClr>
              <a:buSzPts val="3259"/>
              <a:buFont typeface="Calibri"/>
              <a:buChar char="•"/>
            </a:pPr>
            <a:r>
              <a:rPr lang="en-US" sz="2860" b="0" u="none" dirty="0">
                <a:solidFill>
                  <a:schemeClr val="dk1"/>
                </a:solidFill>
                <a:latin typeface="Calibri" panose="020F0502020204030204" pitchFamily="34" charset="0"/>
                <a:ea typeface="Calibri"/>
                <a:cs typeface="Calibri" panose="020F0502020204030204" pitchFamily="34" charset="0"/>
                <a:sym typeface="Calibri"/>
              </a:rPr>
              <a:t>The outcome of interest was a documented diagnosis of depression.</a:t>
            </a:r>
            <a:endParaRPr sz="2860" dirty="0">
              <a:latin typeface="Calibri" panose="020F0502020204030204" pitchFamily="34" charset="0"/>
              <a:cs typeface="Calibri" panose="020F0502020204030204" pitchFamily="34" charset="0"/>
            </a:endParaRPr>
          </a:p>
          <a:p>
            <a:pPr marL="0" marR="0" lvl="0" indent="0" algn="just" rtl="0">
              <a:spcBef>
                <a:spcPts val="0"/>
              </a:spcBef>
              <a:spcAft>
                <a:spcPts val="0"/>
              </a:spcAft>
              <a:buNone/>
            </a:pPr>
            <a:endParaRPr sz="3259" b="0" u="none" dirty="0">
              <a:solidFill>
                <a:schemeClr val="dk1"/>
              </a:solidFill>
              <a:latin typeface="Calibri"/>
              <a:ea typeface="Calibri"/>
              <a:cs typeface="Calibri"/>
              <a:sym typeface="Calibri"/>
            </a:endParaRPr>
          </a:p>
          <a:p>
            <a:pPr marL="0" marR="0" lvl="0" indent="0" algn="just" rtl="0">
              <a:spcBef>
                <a:spcPts val="0"/>
              </a:spcBef>
              <a:spcAft>
                <a:spcPts val="0"/>
              </a:spcAft>
              <a:buNone/>
            </a:pPr>
            <a:endParaRPr sz="3264" b="0" u="none" dirty="0">
              <a:solidFill>
                <a:schemeClr val="dk1"/>
              </a:solidFill>
              <a:latin typeface="Calibri"/>
              <a:ea typeface="Calibri"/>
              <a:cs typeface="Calibri"/>
              <a:sym typeface="Calibri"/>
            </a:endParaRPr>
          </a:p>
          <a:p>
            <a:pPr marL="466737" marR="0" lvl="0" indent="-259473" algn="just" rtl="0">
              <a:spcBef>
                <a:spcPts val="0"/>
              </a:spcBef>
              <a:spcAft>
                <a:spcPts val="0"/>
              </a:spcAft>
              <a:buClr>
                <a:schemeClr val="dk1"/>
              </a:buClr>
              <a:buSzPts val="3264"/>
              <a:buFont typeface="Calibri"/>
              <a:buNone/>
            </a:pPr>
            <a:endParaRPr sz="3264" b="0" u="none" baseline="30000" dirty="0">
              <a:solidFill>
                <a:schemeClr val="dk1"/>
              </a:solidFill>
              <a:latin typeface="Calibri"/>
              <a:ea typeface="Calibri"/>
              <a:cs typeface="Calibri"/>
              <a:sym typeface="Calibri"/>
            </a:endParaRPr>
          </a:p>
        </p:txBody>
      </p:sp>
      <p:sp>
        <p:nvSpPr>
          <p:cNvPr id="103" name="Google Shape;103;p13"/>
          <p:cNvSpPr/>
          <p:nvPr/>
        </p:nvSpPr>
        <p:spPr>
          <a:xfrm>
            <a:off x="30236859" y="20275089"/>
            <a:ext cx="20506426" cy="4032000"/>
          </a:xfrm>
          <a:prstGeom prst="rect">
            <a:avLst/>
          </a:prstGeom>
          <a:noFill/>
          <a:ln>
            <a:noFill/>
          </a:ln>
        </p:spPr>
        <p:txBody>
          <a:bodyPr spcFirstLastPara="1" wrap="square" lIns="91425" tIns="45700" rIns="91425" bIns="45700" anchor="t" anchorCtr="0">
            <a:noAutofit/>
          </a:bodyPr>
          <a:lstStyle/>
          <a:p>
            <a:pPr marL="466737" marR="0" lvl="0" indent="-466737" algn="just" rtl="0">
              <a:spcBef>
                <a:spcPts val="0"/>
              </a:spcBef>
              <a:spcAft>
                <a:spcPts val="0"/>
              </a:spcAft>
              <a:buClr>
                <a:srgbClr val="000000"/>
              </a:buClr>
              <a:buSzPts val="3200"/>
              <a:buFont typeface="Calibri"/>
              <a:buChar char="•"/>
            </a:pPr>
            <a:r>
              <a:rPr lang="en-US" sz="2860" dirty="0">
                <a:solidFill>
                  <a:srgbClr val="000000"/>
                </a:solidFill>
                <a:latin typeface="Calibri" panose="020F0502020204030204" pitchFamily="34" charset="0"/>
                <a:ea typeface="Calibri"/>
                <a:cs typeface="Calibri" panose="020F0502020204030204" pitchFamily="34" charset="0"/>
                <a:sym typeface="Calibri"/>
              </a:rPr>
              <a:t>Depression is prevalent in the </a:t>
            </a:r>
            <a:r>
              <a:rPr lang="en-US" sz="2860" dirty="0">
                <a:latin typeface="Calibri" panose="020F0502020204030204" pitchFamily="34" charset="0"/>
                <a:ea typeface="Calibri"/>
                <a:cs typeface="Calibri" panose="020F0502020204030204" pitchFamily="34" charset="0"/>
                <a:sym typeface="Calibri"/>
              </a:rPr>
              <a:t>Veteran population; </a:t>
            </a:r>
            <a:r>
              <a:rPr lang="en-US" sz="2860" dirty="0">
                <a:solidFill>
                  <a:srgbClr val="000000"/>
                </a:solidFill>
                <a:latin typeface="Calibri" panose="020F0502020204030204" pitchFamily="34" charset="0"/>
                <a:ea typeface="Calibri"/>
                <a:cs typeface="Calibri" panose="020F0502020204030204" pitchFamily="34" charset="0"/>
                <a:sym typeface="Calibri"/>
              </a:rPr>
              <a:t>Veterans with a PAVE FRS of 2 or 3 had greater odds of having a diagnosis of depression compared to veterans with a PAVE FRS of 0. </a:t>
            </a:r>
            <a:endParaRPr sz="2860" dirty="0">
              <a:latin typeface="Calibri" panose="020F0502020204030204" pitchFamily="34" charset="0"/>
              <a:cs typeface="Calibri" panose="020F0502020204030204" pitchFamily="34" charset="0"/>
            </a:endParaRPr>
          </a:p>
          <a:p>
            <a:pPr marL="466737" marR="0" lvl="0" indent="-466737" algn="just" rtl="0">
              <a:spcBef>
                <a:spcPts val="0"/>
              </a:spcBef>
              <a:spcAft>
                <a:spcPts val="0"/>
              </a:spcAft>
              <a:buClr>
                <a:srgbClr val="000000"/>
              </a:buClr>
              <a:buSzPts val="3200"/>
              <a:buFont typeface="Calibri"/>
              <a:buChar char="•"/>
            </a:pPr>
            <a:r>
              <a:rPr lang="en-US" sz="2860" dirty="0">
                <a:solidFill>
                  <a:srgbClr val="000000"/>
                </a:solidFill>
                <a:latin typeface="Calibri" panose="020F0502020204030204" pitchFamily="34" charset="0"/>
                <a:ea typeface="Calibri"/>
                <a:cs typeface="Calibri" panose="020F0502020204030204" pitchFamily="34" charset="0"/>
                <a:sym typeface="Calibri"/>
              </a:rPr>
              <a:t>There was no significant difference in prevalence of depression in PAVE FRS 2 </a:t>
            </a:r>
            <a:r>
              <a:rPr lang="en-US" sz="2860" dirty="0">
                <a:latin typeface="Calibri" panose="020F0502020204030204" pitchFamily="34" charset="0"/>
                <a:ea typeface="Calibri"/>
                <a:cs typeface="Calibri" panose="020F0502020204030204" pitchFamily="34" charset="0"/>
                <a:sym typeface="Calibri"/>
              </a:rPr>
              <a:t>(no DFU or amputation) </a:t>
            </a:r>
            <a:r>
              <a:rPr lang="en-US" sz="2860" dirty="0">
                <a:solidFill>
                  <a:srgbClr val="000000"/>
                </a:solidFill>
                <a:latin typeface="Calibri" panose="020F0502020204030204" pitchFamily="34" charset="0"/>
                <a:ea typeface="Calibri"/>
                <a:cs typeface="Calibri" panose="020F0502020204030204" pitchFamily="34" charset="0"/>
                <a:sym typeface="Calibri"/>
              </a:rPr>
              <a:t>and PAVE FRS 3 (DFU or amputation). </a:t>
            </a:r>
            <a:endParaRPr sz="2860" dirty="0">
              <a:latin typeface="Calibri" panose="020F0502020204030204" pitchFamily="34" charset="0"/>
              <a:cs typeface="Calibri" panose="020F0502020204030204" pitchFamily="34" charset="0"/>
            </a:endParaRPr>
          </a:p>
          <a:p>
            <a:pPr marL="466737" marR="0" lvl="0" indent="-466737" algn="just" rtl="0">
              <a:spcBef>
                <a:spcPts val="0"/>
              </a:spcBef>
              <a:spcAft>
                <a:spcPts val="0"/>
              </a:spcAft>
              <a:buClr>
                <a:srgbClr val="000000"/>
              </a:buClr>
              <a:buSzPts val="3200"/>
              <a:buFont typeface="Calibri"/>
              <a:buChar char="•"/>
            </a:pPr>
            <a:r>
              <a:rPr lang="en-US" sz="2860" dirty="0">
                <a:solidFill>
                  <a:srgbClr val="000000"/>
                </a:solidFill>
                <a:latin typeface="Calibri" panose="020F0502020204030204" pitchFamily="34" charset="0"/>
                <a:ea typeface="Calibri"/>
                <a:cs typeface="Calibri" panose="020F0502020204030204" pitchFamily="34" charset="0"/>
                <a:sym typeface="Calibri"/>
              </a:rPr>
              <a:t>Given that depression is associated with noncompliance, self-isolation, failure to keep appointments and hopelessness, all associations that pose significant challenge to wound healing</a:t>
            </a:r>
            <a:r>
              <a:rPr lang="en-US" sz="2860" dirty="0">
                <a:latin typeface="Calibri" panose="020F0502020204030204" pitchFamily="34" charset="0"/>
                <a:ea typeface="Calibri"/>
                <a:cs typeface="Calibri" panose="020F0502020204030204" pitchFamily="34" charset="0"/>
                <a:sym typeface="Calibri"/>
              </a:rPr>
              <a:t>, w</a:t>
            </a:r>
            <a:r>
              <a:rPr lang="en-US" sz="2860" b="0" i="0" u="none" strike="noStrike" dirty="0">
                <a:solidFill>
                  <a:srgbClr val="000000"/>
                </a:solidFill>
                <a:latin typeface="Calibri" panose="020F0502020204030204" pitchFamily="34" charset="0"/>
                <a:ea typeface="Calibri"/>
                <a:cs typeface="Calibri" panose="020F0502020204030204" pitchFamily="34" charset="0"/>
                <a:sym typeface="Calibri"/>
              </a:rPr>
              <a:t>e recommend that </a:t>
            </a:r>
            <a:r>
              <a:rPr lang="en-US" sz="2860" dirty="0">
                <a:latin typeface="Calibri" panose="020F0502020204030204" pitchFamily="34" charset="0"/>
                <a:ea typeface="Calibri"/>
                <a:cs typeface="Calibri" panose="020F0502020204030204" pitchFamily="34" charset="0"/>
                <a:sym typeface="Calibri"/>
              </a:rPr>
              <a:t>p</a:t>
            </a:r>
            <a:r>
              <a:rPr lang="en-US" sz="2860" b="0" i="0" u="none" strike="noStrike" dirty="0">
                <a:solidFill>
                  <a:srgbClr val="000000"/>
                </a:solidFill>
                <a:latin typeface="Calibri" panose="020F0502020204030204" pitchFamily="34" charset="0"/>
                <a:ea typeface="Calibri"/>
                <a:cs typeface="Calibri" panose="020F0502020204030204" pitchFamily="34" charset="0"/>
                <a:sym typeface="Calibri"/>
              </a:rPr>
              <a:t>sychiatrists</a:t>
            </a:r>
            <a:r>
              <a:rPr lang="en-US" sz="2860" dirty="0">
                <a:latin typeface="Calibri" panose="020F0502020204030204" pitchFamily="34" charset="0"/>
                <a:ea typeface="Calibri"/>
                <a:cs typeface="Calibri" panose="020F0502020204030204" pitchFamily="34" charset="0"/>
                <a:sym typeface="Calibri"/>
              </a:rPr>
              <a:t> and other mental health clinicians be included on multidisciplinary limb salvage teams.</a:t>
            </a:r>
            <a:endParaRPr sz="2860" dirty="0">
              <a:latin typeface="Calibri" panose="020F0502020204030204" pitchFamily="34" charset="0"/>
              <a:cs typeface="Calibri" panose="020F0502020204030204" pitchFamily="34" charset="0"/>
            </a:endParaRPr>
          </a:p>
          <a:p>
            <a:pPr marL="466737" marR="0" lvl="0" indent="-466737" algn="just" rtl="0">
              <a:spcBef>
                <a:spcPts val="0"/>
              </a:spcBef>
              <a:spcAft>
                <a:spcPts val="0"/>
              </a:spcAft>
              <a:buClr>
                <a:srgbClr val="000000"/>
              </a:buClr>
              <a:buSzPts val="3200"/>
              <a:buFont typeface="Calibri"/>
              <a:buChar char="•"/>
            </a:pPr>
            <a:r>
              <a:rPr lang="en-US" sz="2860" dirty="0">
                <a:solidFill>
                  <a:srgbClr val="000000"/>
                </a:solidFill>
                <a:latin typeface="Calibri" panose="020F0502020204030204" pitchFamily="34" charset="0"/>
                <a:ea typeface="Calibri"/>
                <a:cs typeface="Calibri" panose="020F0502020204030204" pitchFamily="34" charset="0"/>
                <a:sym typeface="Calibri"/>
              </a:rPr>
              <a:t>We propose a modified </a:t>
            </a:r>
            <a:r>
              <a:rPr lang="en-US" sz="2860" dirty="0" err="1">
                <a:solidFill>
                  <a:srgbClr val="000000"/>
                </a:solidFill>
                <a:latin typeface="Calibri" panose="020F0502020204030204" pitchFamily="34" charset="0"/>
                <a:ea typeface="Calibri"/>
                <a:cs typeface="Calibri" panose="020F0502020204030204" pitchFamily="34" charset="0"/>
                <a:sym typeface="Calibri"/>
              </a:rPr>
              <a:t>WIfI</a:t>
            </a:r>
            <a:r>
              <a:rPr lang="en-US" sz="2860" dirty="0">
                <a:solidFill>
                  <a:srgbClr val="000000"/>
                </a:solidFill>
                <a:latin typeface="Calibri" panose="020F0502020204030204" pitchFamily="34" charset="0"/>
                <a:ea typeface="Calibri"/>
                <a:cs typeface="Calibri" panose="020F0502020204030204" pitchFamily="34" charset="0"/>
                <a:sym typeface="Calibri"/>
              </a:rPr>
              <a:t> classification system</a:t>
            </a:r>
            <a:r>
              <a:rPr lang="en-US" sz="2860" dirty="0">
                <a:latin typeface="Calibri" panose="020F0502020204030204" pitchFamily="34" charset="0"/>
                <a:ea typeface="Calibri"/>
                <a:cs typeface="Calibri" panose="020F0502020204030204" pitchFamily="34" charset="0"/>
                <a:sym typeface="Calibri"/>
              </a:rPr>
              <a:t> </a:t>
            </a:r>
            <a:r>
              <a:rPr lang="en-US" sz="2860" dirty="0">
                <a:solidFill>
                  <a:srgbClr val="000000"/>
                </a:solidFill>
                <a:latin typeface="Calibri" panose="020F0502020204030204" pitchFamily="34" charset="0"/>
                <a:ea typeface="Calibri"/>
                <a:cs typeface="Calibri" panose="020F0502020204030204" pitchFamily="34" charset="0"/>
                <a:sym typeface="Calibri"/>
              </a:rPr>
              <a:t>to help both veterans and clinicians overcome the schema associated with routine depression screening.</a:t>
            </a:r>
            <a:endParaRPr sz="2860"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104" name="Google Shape;104;p13"/>
          <p:cNvSpPr/>
          <p:nvPr/>
        </p:nvSpPr>
        <p:spPr>
          <a:xfrm>
            <a:off x="15560712" y="25142881"/>
            <a:ext cx="14258594" cy="2554500"/>
          </a:xfrm>
          <a:prstGeom prst="rect">
            <a:avLst/>
          </a:prstGeom>
          <a:noFill/>
          <a:ln>
            <a:noFill/>
          </a:ln>
        </p:spPr>
        <p:txBody>
          <a:bodyPr spcFirstLastPara="1" wrap="square" lIns="91425" tIns="45700" rIns="91425" bIns="45700" anchor="t" anchorCtr="0">
            <a:noAutofit/>
          </a:bodyPr>
          <a:lstStyle/>
          <a:p>
            <a:pPr marL="466737" marR="0" lvl="0" indent="-466737" algn="just" rtl="0">
              <a:spcBef>
                <a:spcPts val="0"/>
              </a:spcBef>
              <a:spcAft>
                <a:spcPts val="0"/>
              </a:spcAft>
              <a:buClr>
                <a:srgbClr val="000000"/>
              </a:buClr>
              <a:buSzPts val="3200"/>
              <a:buFont typeface="Calibri"/>
              <a:buChar char="•"/>
            </a:pPr>
            <a:r>
              <a:rPr lang="en-US" sz="2860" dirty="0">
                <a:solidFill>
                  <a:srgbClr val="000000"/>
                </a:solidFill>
                <a:latin typeface="Calibri" panose="020F0502020204030204" pitchFamily="34" charset="0"/>
                <a:ea typeface="Calibri"/>
                <a:cs typeface="Calibri" panose="020F0502020204030204" pitchFamily="34" charset="0"/>
                <a:sym typeface="Calibri"/>
              </a:rPr>
              <a:t>The veteran population in one state may not be reflective of the entire American veteran population. </a:t>
            </a:r>
            <a:endParaRPr sz="2860" dirty="0">
              <a:latin typeface="Calibri" panose="020F0502020204030204" pitchFamily="34" charset="0"/>
              <a:cs typeface="Calibri" panose="020F0502020204030204" pitchFamily="34" charset="0"/>
            </a:endParaRPr>
          </a:p>
          <a:p>
            <a:pPr marL="466737" marR="0" lvl="0" indent="-466737" algn="just" rtl="0">
              <a:spcBef>
                <a:spcPts val="0"/>
              </a:spcBef>
              <a:spcAft>
                <a:spcPts val="0"/>
              </a:spcAft>
              <a:buClr>
                <a:srgbClr val="000000"/>
              </a:buClr>
              <a:buSzPts val="3200"/>
              <a:buFont typeface="Calibri"/>
              <a:buChar char="•"/>
            </a:pPr>
            <a:r>
              <a:rPr lang="en-US" sz="2860" dirty="0">
                <a:solidFill>
                  <a:srgbClr val="000000"/>
                </a:solidFill>
                <a:latin typeface="Calibri" panose="020F0502020204030204" pitchFamily="34" charset="0"/>
                <a:ea typeface="Calibri"/>
                <a:cs typeface="Calibri" panose="020F0502020204030204" pitchFamily="34" charset="0"/>
                <a:sym typeface="Calibri"/>
              </a:rPr>
              <a:t>Our sample size (n=148) limits generalizability of results. </a:t>
            </a:r>
            <a:endParaRPr sz="2860" b="0" i="0" u="none" strike="noStrike" dirty="0">
              <a:solidFill>
                <a:srgbClr val="000000"/>
              </a:solidFill>
              <a:latin typeface="Calibri" panose="020F0502020204030204" pitchFamily="34" charset="0"/>
              <a:ea typeface="Calibri"/>
              <a:cs typeface="Calibri" panose="020F0502020204030204" pitchFamily="34" charset="0"/>
              <a:sym typeface="Calibri"/>
            </a:endParaRPr>
          </a:p>
          <a:p>
            <a:pPr marL="466737" marR="0" lvl="0" indent="-466737" algn="just" rtl="0">
              <a:spcBef>
                <a:spcPts val="0"/>
              </a:spcBef>
              <a:spcAft>
                <a:spcPts val="0"/>
              </a:spcAft>
              <a:buClr>
                <a:srgbClr val="000000"/>
              </a:buClr>
              <a:buSzPts val="3200"/>
              <a:buFont typeface="Calibri"/>
              <a:buChar char="•"/>
            </a:pPr>
            <a:r>
              <a:rPr lang="en-US" sz="2860" b="0" i="0" u="none" strike="noStrike" dirty="0">
                <a:solidFill>
                  <a:srgbClr val="000000"/>
                </a:solidFill>
                <a:latin typeface="Calibri" panose="020F0502020204030204" pitchFamily="34" charset="0"/>
                <a:ea typeface="Calibri"/>
                <a:cs typeface="Calibri" panose="020F0502020204030204" pitchFamily="34" charset="0"/>
                <a:sym typeface="Calibri"/>
              </a:rPr>
              <a:t>Further studies are needed to validate the inclusion of depression/mental health in the </a:t>
            </a:r>
            <a:r>
              <a:rPr lang="en-US" sz="2860" b="0" i="0" u="none" strike="noStrike" dirty="0" err="1">
                <a:solidFill>
                  <a:srgbClr val="000000"/>
                </a:solidFill>
                <a:latin typeface="Calibri" panose="020F0502020204030204" pitchFamily="34" charset="0"/>
                <a:ea typeface="Calibri"/>
                <a:cs typeface="Calibri" panose="020F0502020204030204" pitchFamily="34" charset="0"/>
                <a:sym typeface="Calibri"/>
              </a:rPr>
              <a:t>WIfI</a:t>
            </a:r>
            <a:r>
              <a:rPr lang="en-US" sz="2860" b="0" i="0" u="none" strike="noStrike" dirty="0">
                <a:solidFill>
                  <a:srgbClr val="000000"/>
                </a:solidFill>
                <a:latin typeface="Calibri" panose="020F0502020204030204" pitchFamily="34" charset="0"/>
                <a:ea typeface="Calibri"/>
                <a:cs typeface="Calibri" panose="020F0502020204030204" pitchFamily="34" charset="0"/>
                <a:sym typeface="Calibri"/>
              </a:rPr>
              <a:t> </a:t>
            </a:r>
            <a:r>
              <a:rPr lang="en-US" sz="2860" dirty="0">
                <a:solidFill>
                  <a:srgbClr val="000000"/>
                </a:solidFill>
                <a:latin typeface="Calibri" panose="020F0502020204030204" pitchFamily="34" charset="0"/>
                <a:ea typeface="Calibri"/>
                <a:cs typeface="Calibri" panose="020F0502020204030204" pitchFamily="34" charset="0"/>
                <a:sym typeface="Calibri"/>
              </a:rPr>
              <a:t>classification system.</a:t>
            </a:r>
          </a:p>
          <a:p>
            <a:pPr marL="466737" marR="0" lvl="0" indent="-466737" algn="just" rtl="0">
              <a:spcBef>
                <a:spcPts val="0"/>
              </a:spcBef>
              <a:spcAft>
                <a:spcPts val="0"/>
              </a:spcAft>
              <a:buClr>
                <a:srgbClr val="000000"/>
              </a:buClr>
              <a:buSzPts val="3200"/>
              <a:buFont typeface="Calibri"/>
              <a:buChar char="•"/>
            </a:pPr>
            <a:endParaRPr lang="en-US" sz="2860" dirty="0">
              <a:latin typeface="Calibri" panose="020F0502020204030204" pitchFamily="34" charset="0"/>
              <a:cs typeface="Calibri" panose="020F0502020204030204" pitchFamily="34" charset="0"/>
              <a:sym typeface="Calibri"/>
            </a:endParaRPr>
          </a:p>
          <a:p>
            <a:pPr algn="just">
              <a:buSzPts val="3200"/>
            </a:pPr>
            <a:r>
              <a:rPr lang="en-US" sz="2400" b="1" dirty="0">
                <a:solidFill>
                  <a:schemeClr val="dk1"/>
                </a:solidFill>
                <a:latin typeface="Cambria"/>
                <a:ea typeface="Cambria"/>
                <a:cs typeface="Cambria"/>
                <a:sym typeface="Cambria"/>
              </a:rPr>
              <a:t>DISCLAIMER</a:t>
            </a:r>
            <a:r>
              <a:rPr lang="en-US" sz="2400" dirty="0">
                <a:solidFill>
                  <a:schemeClr val="dk1"/>
                </a:solidFill>
                <a:latin typeface="Cambria"/>
                <a:ea typeface="Cambria"/>
                <a:cs typeface="Cambria"/>
                <a:sym typeface="Cambria"/>
              </a:rPr>
              <a:t>: The contents do not represent the views of the U.S. Department of Veteran Affairs or the United States Government.</a:t>
            </a:r>
          </a:p>
          <a:p>
            <a:pPr marL="466737" marR="0" lvl="0" indent="-466737" algn="just" rtl="0">
              <a:spcBef>
                <a:spcPts val="0"/>
              </a:spcBef>
              <a:spcAft>
                <a:spcPts val="0"/>
              </a:spcAft>
              <a:buClr>
                <a:srgbClr val="000000"/>
              </a:buClr>
              <a:buSzPts val="3200"/>
              <a:buFont typeface="Calibri"/>
              <a:buChar char="•"/>
            </a:pPr>
            <a:endParaRPr sz="2860" dirty="0">
              <a:latin typeface="Calibri" panose="020F0502020204030204" pitchFamily="34" charset="0"/>
              <a:cs typeface="Calibri" panose="020F0502020204030204" pitchFamily="34" charset="0"/>
            </a:endParaRPr>
          </a:p>
        </p:txBody>
      </p:sp>
      <p:sp>
        <p:nvSpPr>
          <p:cNvPr id="105" name="Google Shape;105;p13"/>
          <p:cNvSpPr txBox="1"/>
          <p:nvPr/>
        </p:nvSpPr>
        <p:spPr>
          <a:xfrm flipH="1">
            <a:off x="30173056" y="4370310"/>
            <a:ext cx="20570233" cy="594900"/>
          </a:xfrm>
          <a:prstGeom prst="rect">
            <a:avLst/>
          </a:prstGeom>
          <a:solidFill>
            <a:schemeClr val="dk1"/>
          </a:solidFill>
          <a:ln w="38100" cap="flat" cmpd="sng">
            <a:solidFill>
              <a:srgbClr val="00693E"/>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66" b="1" dirty="0">
                <a:solidFill>
                  <a:srgbClr val="F2F2F2"/>
                </a:solidFill>
                <a:latin typeface="Calibri"/>
                <a:ea typeface="Calibri"/>
                <a:cs typeface="Calibri"/>
                <a:sym typeface="Calibri"/>
              </a:rPr>
              <a:t>Discussion</a:t>
            </a:r>
            <a:endParaRPr sz="3266" dirty="0">
              <a:solidFill>
                <a:srgbClr val="F2F2F2"/>
              </a:solidFill>
              <a:latin typeface="Calibri"/>
              <a:ea typeface="Calibri"/>
              <a:cs typeface="Calibri"/>
              <a:sym typeface="Calibri"/>
            </a:endParaRPr>
          </a:p>
        </p:txBody>
      </p:sp>
      <p:pic>
        <p:nvPicPr>
          <p:cNvPr id="107" name="Google Shape;107;p13" descr="List of Veterans Affairs medical facilities - Wikipedia"/>
          <p:cNvPicPr preferRelativeResize="0"/>
          <p:nvPr/>
        </p:nvPicPr>
        <p:blipFill rotWithShape="1">
          <a:blip r:embed="rId3">
            <a:alphaModFix/>
          </a:blip>
          <a:srcRect/>
          <a:stretch/>
        </p:blipFill>
        <p:spPr>
          <a:xfrm>
            <a:off x="46212089" y="404818"/>
            <a:ext cx="3766317" cy="3760432"/>
          </a:xfrm>
          <a:prstGeom prst="rect">
            <a:avLst/>
          </a:prstGeom>
          <a:noFill/>
          <a:ln>
            <a:noFill/>
          </a:ln>
        </p:spPr>
      </p:pic>
      <p:sp>
        <p:nvSpPr>
          <p:cNvPr id="108" name="Google Shape;108;p13"/>
          <p:cNvSpPr txBox="1"/>
          <p:nvPr/>
        </p:nvSpPr>
        <p:spPr>
          <a:xfrm>
            <a:off x="15622918" y="5017933"/>
            <a:ext cx="14167551" cy="1932255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400" b="1" i="1" dirty="0">
                <a:solidFill>
                  <a:srgbClr val="00693E"/>
                </a:solidFill>
                <a:latin typeface="Calibri"/>
                <a:ea typeface="Calibri"/>
                <a:cs typeface="Calibri"/>
                <a:sym typeface="Calibri"/>
              </a:rPr>
              <a:t>Descriptive Results</a:t>
            </a:r>
            <a:endParaRPr sz="1200" dirty="0"/>
          </a:p>
          <a:p>
            <a:pPr marL="466737" marR="0" lvl="0" indent="-454037" algn="just" rtl="0">
              <a:spcBef>
                <a:spcPts val="0"/>
              </a:spcBef>
              <a:spcAft>
                <a:spcPts val="0"/>
              </a:spcAft>
              <a:buClr>
                <a:schemeClr val="dk1"/>
              </a:buClr>
              <a:buSzPts val="3059"/>
              <a:buFont typeface="Calibri"/>
              <a:buChar char="•"/>
            </a:pPr>
            <a:r>
              <a:rPr lang="en-US" sz="3060" dirty="0">
                <a:solidFill>
                  <a:schemeClr val="dk1"/>
                </a:solidFill>
                <a:latin typeface="Calibri"/>
                <a:ea typeface="Calibri"/>
                <a:cs typeface="Calibri"/>
                <a:sym typeface="Calibri"/>
              </a:rPr>
              <a:t>148 veterans met the inclusion criteria. </a:t>
            </a:r>
            <a:endParaRPr lang="en-US" sz="1200" dirty="0"/>
          </a:p>
          <a:p>
            <a:pPr marL="466737" indent="-454037" algn="just">
              <a:buClr>
                <a:schemeClr val="dk1"/>
              </a:buClr>
              <a:buSzPts val="3059"/>
              <a:buFont typeface="Calibri"/>
              <a:buChar char="•"/>
            </a:pPr>
            <a:r>
              <a:rPr lang="en-US" sz="3060" dirty="0">
                <a:solidFill>
                  <a:schemeClr val="dk1"/>
                </a:solidFill>
                <a:latin typeface="Calibri"/>
                <a:ea typeface="Calibri"/>
                <a:cs typeface="Calibri"/>
                <a:sym typeface="Calibri"/>
              </a:rPr>
              <a:t>28 veterans were classified as PAVE FRS 0, 52 were classified as PAVE FRS 1, 51 as PAVE FRS 2, and 17 FRS as PAVE 3. </a:t>
            </a:r>
          </a:p>
          <a:p>
            <a:pPr marL="466737" indent="-454037" algn="just">
              <a:buClr>
                <a:schemeClr val="dk1"/>
              </a:buClr>
              <a:buSzPts val="3059"/>
              <a:buFont typeface="Calibri"/>
              <a:buChar char="•"/>
            </a:pPr>
            <a:r>
              <a:rPr lang="en-US" sz="3060" dirty="0">
                <a:solidFill>
                  <a:schemeClr val="dk1"/>
                </a:solidFill>
                <a:latin typeface="Calibri"/>
                <a:ea typeface="Calibri"/>
                <a:cs typeface="Calibri"/>
                <a:sym typeface="Calibri"/>
              </a:rPr>
              <a:t>The diagnosis of depression was broken down by PAVE FRS in Figure 2.</a:t>
            </a:r>
            <a:endParaRPr lang="en-US" sz="1200" dirty="0"/>
          </a:p>
          <a:p>
            <a:pPr marL="466737" marR="0" lvl="0" indent="-454037" algn="just" rtl="0">
              <a:spcBef>
                <a:spcPts val="0"/>
              </a:spcBef>
              <a:spcAft>
                <a:spcPts val="0"/>
              </a:spcAft>
              <a:buClr>
                <a:schemeClr val="dk1"/>
              </a:buClr>
              <a:buSzPts val="3059"/>
              <a:buFont typeface="Calibri"/>
              <a:buChar char="•"/>
            </a:pPr>
            <a:endParaRPr lang="en-US" sz="3060" dirty="0">
              <a:solidFill>
                <a:schemeClr val="dk1"/>
              </a:solidFill>
              <a:latin typeface="Calibri"/>
              <a:ea typeface="Calibri"/>
              <a:cs typeface="Calibri"/>
              <a:sym typeface="Calibri"/>
            </a:endParaRPr>
          </a:p>
          <a:p>
            <a:pPr marL="466737" marR="0" lvl="0" indent="-454037" algn="just" rtl="0">
              <a:spcBef>
                <a:spcPts val="0"/>
              </a:spcBef>
              <a:spcAft>
                <a:spcPts val="0"/>
              </a:spcAft>
              <a:buClr>
                <a:schemeClr val="dk1"/>
              </a:buClr>
              <a:buSzPts val="3059"/>
              <a:buFont typeface="Calibri"/>
              <a:buChar char="•"/>
            </a:pPr>
            <a:endParaRPr lang="en-US" sz="1200" dirty="0"/>
          </a:p>
          <a:p>
            <a:pPr marL="0" marR="0" lvl="0" indent="0" algn="just" rtl="0">
              <a:spcBef>
                <a:spcPts val="0"/>
              </a:spcBef>
              <a:spcAft>
                <a:spcPts val="0"/>
              </a:spcAft>
              <a:buNone/>
            </a:pPr>
            <a:endParaRPr sz="3259" dirty="0">
              <a:solidFill>
                <a:schemeClr val="dk1"/>
              </a:solidFill>
              <a:latin typeface="Calibri"/>
              <a:ea typeface="Calibri"/>
              <a:cs typeface="Calibri"/>
              <a:sym typeface="Calibri"/>
            </a:endParaRPr>
          </a:p>
          <a:p>
            <a:pPr marL="0" marR="0" lvl="0" indent="0" algn="just" rtl="0">
              <a:spcBef>
                <a:spcPts val="0"/>
              </a:spcBef>
              <a:spcAft>
                <a:spcPts val="0"/>
              </a:spcAft>
              <a:buNone/>
            </a:pPr>
            <a:endParaRPr sz="3259" dirty="0">
              <a:solidFill>
                <a:schemeClr val="dk1"/>
              </a:solidFill>
              <a:latin typeface="Calibri"/>
              <a:ea typeface="Calibri"/>
              <a:cs typeface="Calibri"/>
              <a:sym typeface="Calibri"/>
            </a:endParaRPr>
          </a:p>
          <a:p>
            <a:pPr marL="0" marR="0" lvl="0" indent="0" algn="just" rtl="0">
              <a:spcBef>
                <a:spcPts val="0"/>
              </a:spcBef>
              <a:spcAft>
                <a:spcPts val="0"/>
              </a:spcAft>
              <a:buNone/>
            </a:pPr>
            <a:endParaRPr sz="3259" dirty="0">
              <a:solidFill>
                <a:schemeClr val="dk1"/>
              </a:solidFill>
              <a:latin typeface="Calibri"/>
              <a:ea typeface="Calibri"/>
              <a:cs typeface="Calibri"/>
              <a:sym typeface="Calibri"/>
            </a:endParaRPr>
          </a:p>
          <a:p>
            <a:pPr marL="0" marR="0" lvl="0" indent="0" algn="just" rtl="0">
              <a:spcBef>
                <a:spcPts val="0"/>
              </a:spcBef>
              <a:spcAft>
                <a:spcPts val="0"/>
              </a:spcAft>
              <a:buNone/>
            </a:pPr>
            <a:endParaRPr sz="3259" dirty="0">
              <a:solidFill>
                <a:schemeClr val="dk1"/>
              </a:solidFill>
              <a:latin typeface="Calibri"/>
              <a:ea typeface="Calibri"/>
              <a:cs typeface="Calibri"/>
              <a:sym typeface="Calibri"/>
            </a:endParaRPr>
          </a:p>
          <a:p>
            <a:pPr marL="0" marR="0" lvl="0" indent="0" algn="just" rtl="0">
              <a:spcBef>
                <a:spcPts val="0"/>
              </a:spcBef>
              <a:spcAft>
                <a:spcPts val="0"/>
              </a:spcAft>
              <a:buNone/>
            </a:pPr>
            <a:endParaRPr sz="3259" dirty="0">
              <a:solidFill>
                <a:schemeClr val="dk1"/>
              </a:solidFill>
              <a:latin typeface="Calibri"/>
              <a:ea typeface="Calibri"/>
              <a:cs typeface="Calibri"/>
              <a:sym typeface="Calibri"/>
            </a:endParaRPr>
          </a:p>
          <a:p>
            <a:pPr marL="0" marR="0" lvl="0" indent="0" algn="just" rtl="0">
              <a:spcBef>
                <a:spcPts val="0"/>
              </a:spcBef>
              <a:spcAft>
                <a:spcPts val="0"/>
              </a:spcAft>
              <a:buNone/>
            </a:pPr>
            <a:endParaRPr sz="3259" dirty="0">
              <a:solidFill>
                <a:schemeClr val="dk1"/>
              </a:solidFill>
              <a:latin typeface="Calibri"/>
              <a:ea typeface="Calibri"/>
              <a:cs typeface="Calibri"/>
              <a:sym typeface="Calibri"/>
            </a:endParaRPr>
          </a:p>
          <a:p>
            <a:pPr marL="0" marR="0" lvl="0" indent="0" algn="just" rtl="0">
              <a:spcBef>
                <a:spcPts val="0"/>
              </a:spcBef>
              <a:spcAft>
                <a:spcPts val="0"/>
              </a:spcAft>
              <a:buNone/>
            </a:pPr>
            <a:endParaRPr sz="3259" dirty="0">
              <a:solidFill>
                <a:schemeClr val="dk1"/>
              </a:solidFill>
              <a:latin typeface="Calibri"/>
              <a:ea typeface="Calibri"/>
              <a:cs typeface="Calibri"/>
              <a:sym typeface="Calibri"/>
            </a:endParaRPr>
          </a:p>
          <a:p>
            <a:pPr marL="0" marR="0" lvl="0" indent="0" algn="just" rtl="0">
              <a:spcBef>
                <a:spcPts val="0"/>
              </a:spcBef>
              <a:spcAft>
                <a:spcPts val="0"/>
              </a:spcAft>
              <a:buNone/>
            </a:pPr>
            <a:endParaRPr sz="3259" dirty="0">
              <a:solidFill>
                <a:schemeClr val="dk1"/>
              </a:solidFill>
              <a:latin typeface="Calibri"/>
              <a:ea typeface="Calibri"/>
              <a:cs typeface="Calibri"/>
              <a:sym typeface="Calibri"/>
            </a:endParaRPr>
          </a:p>
          <a:p>
            <a:pPr marL="0" marR="0" lvl="0" indent="0" algn="just" rtl="0">
              <a:spcBef>
                <a:spcPts val="0"/>
              </a:spcBef>
              <a:spcAft>
                <a:spcPts val="0"/>
              </a:spcAft>
              <a:buNone/>
            </a:pPr>
            <a:endParaRPr sz="3259" dirty="0">
              <a:solidFill>
                <a:schemeClr val="dk1"/>
              </a:solidFill>
              <a:latin typeface="Calibri"/>
              <a:ea typeface="Calibri"/>
              <a:cs typeface="Calibri"/>
              <a:sym typeface="Calibri"/>
            </a:endParaRPr>
          </a:p>
          <a:p>
            <a:pPr marL="0" marR="0" lvl="0" indent="0" algn="just" rtl="0">
              <a:spcBef>
                <a:spcPts val="0"/>
              </a:spcBef>
              <a:spcAft>
                <a:spcPts val="0"/>
              </a:spcAft>
              <a:buNone/>
            </a:pPr>
            <a:endParaRPr sz="900" dirty="0">
              <a:solidFill>
                <a:schemeClr val="dk1"/>
              </a:solidFill>
              <a:latin typeface="Calibri"/>
              <a:ea typeface="Calibri"/>
              <a:cs typeface="Calibri"/>
              <a:sym typeface="Calibri"/>
            </a:endParaRPr>
          </a:p>
          <a:p>
            <a:pPr marL="0" marR="0" lvl="0" indent="0" algn="just" rtl="0">
              <a:spcBef>
                <a:spcPts val="0"/>
              </a:spcBef>
              <a:spcAft>
                <a:spcPts val="0"/>
              </a:spcAft>
              <a:buNone/>
            </a:pPr>
            <a:endParaRPr sz="3400" b="1" i="1" dirty="0">
              <a:solidFill>
                <a:srgbClr val="00693E"/>
              </a:solidFill>
              <a:latin typeface="Calibri"/>
              <a:ea typeface="Calibri"/>
              <a:cs typeface="Calibri"/>
              <a:sym typeface="Calibri"/>
            </a:endParaRPr>
          </a:p>
          <a:p>
            <a:pPr marL="0" marR="0" lvl="0" indent="0" algn="just" rtl="0">
              <a:spcBef>
                <a:spcPts val="0"/>
              </a:spcBef>
              <a:spcAft>
                <a:spcPts val="0"/>
              </a:spcAft>
              <a:buNone/>
            </a:pPr>
            <a:endParaRPr sz="3400" b="1" i="1" dirty="0">
              <a:solidFill>
                <a:srgbClr val="00693E"/>
              </a:solidFill>
              <a:latin typeface="Calibri"/>
              <a:ea typeface="Calibri"/>
              <a:cs typeface="Calibri"/>
              <a:sym typeface="Calibri"/>
            </a:endParaRPr>
          </a:p>
          <a:p>
            <a:pPr marL="0" marR="0" lvl="0" indent="0" algn="just" rtl="0">
              <a:spcBef>
                <a:spcPts val="0"/>
              </a:spcBef>
              <a:spcAft>
                <a:spcPts val="0"/>
              </a:spcAft>
              <a:buNone/>
            </a:pPr>
            <a:endParaRPr lang="en-US" sz="1050" b="1" i="1" dirty="0">
              <a:solidFill>
                <a:srgbClr val="00693E"/>
              </a:solidFill>
              <a:latin typeface="Calibri"/>
              <a:ea typeface="Calibri"/>
              <a:cs typeface="Calibri"/>
              <a:sym typeface="Calibri"/>
            </a:endParaRPr>
          </a:p>
          <a:p>
            <a:pPr marL="0" marR="0" lvl="0" indent="0" algn="just" rtl="0">
              <a:spcBef>
                <a:spcPts val="0"/>
              </a:spcBef>
              <a:spcAft>
                <a:spcPts val="0"/>
              </a:spcAft>
              <a:buNone/>
            </a:pPr>
            <a:endParaRPr lang="en-US" sz="3400" b="1" i="1" dirty="0">
              <a:solidFill>
                <a:srgbClr val="00693E"/>
              </a:solidFill>
              <a:latin typeface="Calibri"/>
              <a:ea typeface="Calibri"/>
              <a:cs typeface="Calibri"/>
              <a:sym typeface="Calibri"/>
            </a:endParaRPr>
          </a:p>
          <a:p>
            <a:pPr marL="0" marR="0" lvl="0" indent="0" algn="just" rtl="0">
              <a:spcBef>
                <a:spcPts val="0"/>
              </a:spcBef>
              <a:spcAft>
                <a:spcPts val="0"/>
              </a:spcAft>
              <a:buNone/>
            </a:pPr>
            <a:endParaRPr lang="en-US" sz="3400" b="1" i="1" dirty="0">
              <a:solidFill>
                <a:srgbClr val="00693E"/>
              </a:solidFill>
              <a:latin typeface="Calibri"/>
              <a:ea typeface="Calibri"/>
              <a:cs typeface="Calibri"/>
              <a:sym typeface="Calibri"/>
            </a:endParaRPr>
          </a:p>
          <a:p>
            <a:pPr marL="0" marR="0" lvl="0" indent="0" algn="just" rtl="0">
              <a:spcBef>
                <a:spcPts val="0"/>
              </a:spcBef>
              <a:spcAft>
                <a:spcPts val="0"/>
              </a:spcAft>
              <a:buNone/>
            </a:pPr>
            <a:endParaRPr lang="en-US" sz="3400" b="1" i="1" dirty="0">
              <a:solidFill>
                <a:srgbClr val="00693E"/>
              </a:solidFill>
              <a:latin typeface="Calibri"/>
              <a:ea typeface="Calibri"/>
              <a:cs typeface="Calibri"/>
              <a:sym typeface="Calibri"/>
            </a:endParaRPr>
          </a:p>
          <a:p>
            <a:pPr marL="0" marR="0" lvl="0" indent="0" algn="just" rtl="0">
              <a:spcBef>
                <a:spcPts val="0"/>
              </a:spcBef>
              <a:spcAft>
                <a:spcPts val="0"/>
              </a:spcAft>
              <a:buNone/>
            </a:pPr>
            <a:endParaRPr lang="en-US" sz="3400" b="1" i="1" dirty="0">
              <a:solidFill>
                <a:srgbClr val="00693E"/>
              </a:solidFill>
              <a:latin typeface="Calibri"/>
              <a:ea typeface="Calibri"/>
              <a:cs typeface="Calibri"/>
              <a:sym typeface="Calibri"/>
            </a:endParaRPr>
          </a:p>
          <a:p>
            <a:pPr marL="0" marR="0" lvl="0" indent="0" algn="just" rtl="0">
              <a:spcBef>
                <a:spcPts val="0"/>
              </a:spcBef>
              <a:spcAft>
                <a:spcPts val="0"/>
              </a:spcAft>
              <a:buNone/>
            </a:pPr>
            <a:endParaRPr lang="en-US" sz="2000" b="1" i="1" dirty="0">
              <a:solidFill>
                <a:srgbClr val="00693E"/>
              </a:solidFill>
              <a:latin typeface="Calibri"/>
              <a:ea typeface="Calibri"/>
              <a:cs typeface="Calibri"/>
              <a:sym typeface="Calibri"/>
            </a:endParaRPr>
          </a:p>
          <a:p>
            <a:pPr marL="0" marR="0" lvl="0" indent="0" algn="just" rtl="0">
              <a:spcBef>
                <a:spcPts val="0"/>
              </a:spcBef>
              <a:spcAft>
                <a:spcPts val="0"/>
              </a:spcAft>
              <a:buNone/>
            </a:pPr>
            <a:r>
              <a:rPr lang="en-US" sz="3400" b="1" i="1" dirty="0">
                <a:solidFill>
                  <a:srgbClr val="00693E"/>
                </a:solidFill>
                <a:latin typeface="Calibri"/>
                <a:ea typeface="Calibri"/>
                <a:cs typeface="Calibri"/>
                <a:sym typeface="Calibri"/>
              </a:rPr>
              <a:t>Univariate Analysis</a:t>
            </a:r>
          </a:p>
          <a:p>
            <a:pPr marL="466737" marR="0" lvl="0" indent="-454037" algn="just" rtl="0">
              <a:spcBef>
                <a:spcPts val="0"/>
              </a:spcBef>
              <a:spcAft>
                <a:spcPts val="0"/>
              </a:spcAft>
              <a:buClr>
                <a:schemeClr val="dk1"/>
              </a:buClr>
              <a:buSzPts val="3059"/>
              <a:buFont typeface="Calibri"/>
              <a:buChar char="•"/>
            </a:pPr>
            <a:r>
              <a:rPr lang="en-US" sz="2860" dirty="0">
                <a:solidFill>
                  <a:schemeClr val="dk1"/>
                </a:solidFill>
                <a:latin typeface="Calibri" panose="020F0502020204030204" pitchFamily="34" charset="0"/>
                <a:ea typeface="Calibri"/>
                <a:cs typeface="Calibri" panose="020F0502020204030204" pitchFamily="34" charset="0"/>
                <a:sym typeface="Calibri"/>
              </a:rPr>
              <a:t>Only PAVE FRS 2 and PAVE FRS 3 were statically significant in the univariate analysis.</a:t>
            </a:r>
          </a:p>
          <a:p>
            <a:pPr marL="0" marR="0" lvl="0" indent="0" algn="just" rtl="0">
              <a:spcBef>
                <a:spcPts val="0"/>
              </a:spcBef>
              <a:spcAft>
                <a:spcPts val="0"/>
              </a:spcAft>
              <a:buNone/>
            </a:pPr>
            <a:endParaRPr lang="en-US" sz="2000" b="1" i="1" dirty="0">
              <a:solidFill>
                <a:srgbClr val="00693E"/>
              </a:solidFill>
              <a:latin typeface="Calibri"/>
              <a:ea typeface="Calibri"/>
              <a:cs typeface="Calibri"/>
              <a:sym typeface="Calibri"/>
            </a:endParaRPr>
          </a:p>
          <a:p>
            <a:pPr marL="0" marR="0" lvl="0" indent="0" algn="just" rtl="0">
              <a:spcBef>
                <a:spcPts val="0"/>
              </a:spcBef>
              <a:spcAft>
                <a:spcPts val="0"/>
              </a:spcAft>
              <a:buNone/>
            </a:pPr>
            <a:r>
              <a:rPr lang="en-US" sz="3400" b="1" i="1" dirty="0">
                <a:solidFill>
                  <a:srgbClr val="00693E"/>
                </a:solidFill>
                <a:latin typeface="Calibri"/>
                <a:ea typeface="Calibri"/>
                <a:cs typeface="Calibri"/>
                <a:sym typeface="Calibri"/>
              </a:rPr>
              <a:t>Multivariate Logistic Regression Model</a:t>
            </a:r>
            <a:endParaRPr sz="1200" dirty="0"/>
          </a:p>
          <a:p>
            <a:pPr marL="466737" marR="0" lvl="0" indent="-454037" algn="just" rtl="0">
              <a:spcBef>
                <a:spcPts val="0"/>
              </a:spcBef>
              <a:spcAft>
                <a:spcPts val="0"/>
              </a:spcAft>
              <a:buClr>
                <a:schemeClr val="dk1"/>
              </a:buClr>
              <a:buSzPts val="3059"/>
              <a:buFont typeface="Calibri"/>
              <a:buChar char="•"/>
            </a:pPr>
            <a:r>
              <a:rPr lang="en-US" sz="2860" dirty="0">
                <a:solidFill>
                  <a:schemeClr val="dk1"/>
                </a:solidFill>
                <a:latin typeface="Calibri" panose="020F0502020204030204" pitchFamily="34" charset="0"/>
                <a:ea typeface="Calibri"/>
                <a:cs typeface="Calibri" panose="020F0502020204030204" pitchFamily="34" charset="0"/>
                <a:sym typeface="Calibri"/>
              </a:rPr>
              <a:t>The pseudo R-square was 0.0906. </a:t>
            </a:r>
            <a:endParaRPr sz="2860" dirty="0">
              <a:latin typeface="Calibri" panose="020F0502020204030204" pitchFamily="34" charset="0"/>
              <a:cs typeface="Calibri" panose="020F0502020204030204" pitchFamily="34" charset="0"/>
            </a:endParaRPr>
          </a:p>
          <a:p>
            <a:pPr marL="466737" marR="0" lvl="0" indent="-454037" algn="just" rtl="0">
              <a:spcBef>
                <a:spcPts val="0"/>
              </a:spcBef>
              <a:spcAft>
                <a:spcPts val="0"/>
              </a:spcAft>
              <a:buClr>
                <a:schemeClr val="dk1"/>
              </a:buClr>
              <a:buSzPts val="3059"/>
              <a:buFont typeface="Calibri"/>
              <a:buChar char="•"/>
            </a:pPr>
            <a:r>
              <a:rPr lang="en-US" sz="2860" dirty="0">
                <a:solidFill>
                  <a:schemeClr val="dk1"/>
                </a:solidFill>
                <a:latin typeface="Calibri" panose="020F0502020204030204" pitchFamily="34" charset="0"/>
                <a:ea typeface="Calibri"/>
                <a:cs typeface="Calibri" panose="020F0502020204030204" pitchFamily="34" charset="0"/>
                <a:sym typeface="Calibri"/>
              </a:rPr>
              <a:t>PAVE FRS 0 was the referent group. </a:t>
            </a:r>
            <a:endParaRPr sz="2860" dirty="0">
              <a:latin typeface="Calibri" panose="020F0502020204030204" pitchFamily="34" charset="0"/>
              <a:cs typeface="Calibri" panose="020F0502020204030204" pitchFamily="34" charset="0"/>
            </a:endParaRPr>
          </a:p>
          <a:p>
            <a:pPr marL="466737" marR="0" lvl="0" indent="-454037" algn="just" rtl="0">
              <a:spcBef>
                <a:spcPts val="0"/>
              </a:spcBef>
              <a:spcAft>
                <a:spcPts val="0"/>
              </a:spcAft>
              <a:buClr>
                <a:schemeClr val="dk1"/>
              </a:buClr>
              <a:buSzPts val="3059"/>
              <a:buFont typeface="Calibri"/>
              <a:buChar char="•"/>
            </a:pPr>
            <a:r>
              <a:rPr lang="en-US" sz="2860" dirty="0">
                <a:solidFill>
                  <a:schemeClr val="dk1"/>
                </a:solidFill>
                <a:latin typeface="Calibri" panose="020F0502020204030204" pitchFamily="34" charset="0"/>
                <a:ea typeface="Calibri"/>
                <a:cs typeface="Calibri" panose="020F0502020204030204" pitchFamily="34" charset="0"/>
                <a:sym typeface="Calibri"/>
              </a:rPr>
              <a:t>Veterans with a PAVE FRS 1 did not have a statistically significant difference (p=0.227) in having a diagnosis of depression compared to veterans with a PAVE FRS 0.</a:t>
            </a:r>
            <a:endParaRPr sz="2860" dirty="0">
              <a:latin typeface="Calibri" panose="020F0502020204030204" pitchFamily="34" charset="0"/>
              <a:cs typeface="Calibri" panose="020F0502020204030204" pitchFamily="34" charset="0"/>
            </a:endParaRPr>
          </a:p>
          <a:p>
            <a:pPr marL="466737" marR="0" lvl="0" indent="-454037" algn="just" rtl="0">
              <a:spcBef>
                <a:spcPts val="0"/>
              </a:spcBef>
              <a:spcAft>
                <a:spcPts val="0"/>
              </a:spcAft>
              <a:buClr>
                <a:schemeClr val="dk1"/>
              </a:buClr>
              <a:buSzPts val="3059"/>
              <a:buFont typeface="Calibri"/>
              <a:buChar char="•"/>
            </a:pPr>
            <a:r>
              <a:rPr lang="en-US" sz="2860" dirty="0">
                <a:solidFill>
                  <a:schemeClr val="dk1"/>
                </a:solidFill>
                <a:latin typeface="Calibri" panose="020F0502020204030204" pitchFamily="34" charset="0"/>
                <a:ea typeface="Calibri"/>
                <a:cs typeface="Calibri" panose="020F0502020204030204" pitchFamily="34" charset="0"/>
                <a:sym typeface="Calibri"/>
              </a:rPr>
              <a:t>Veterans with a PAVE FRS 2 had greater odds (OR= 5.01; p=0.001; </a:t>
            </a:r>
            <a:r>
              <a:rPr lang="en-US" sz="2860" dirty="0">
                <a:effectLst/>
                <a:latin typeface="Calibri" panose="020F0502020204030204" pitchFamily="34" charset="0"/>
                <a:ea typeface="Arial" panose="020B0604020202020204" pitchFamily="34" charset="0"/>
                <a:cs typeface="Calibri" panose="020F0502020204030204" pitchFamily="34" charset="0"/>
              </a:rPr>
              <a:t>95%CI 1.87,13.72</a:t>
            </a:r>
            <a:r>
              <a:rPr lang="en-US" sz="2860" dirty="0">
                <a:solidFill>
                  <a:schemeClr val="dk1"/>
                </a:solidFill>
                <a:latin typeface="Calibri" panose="020F0502020204030204" pitchFamily="34" charset="0"/>
                <a:ea typeface="Calibri"/>
                <a:cs typeface="Calibri" panose="020F0502020204030204" pitchFamily="34" charset="0"/>
                <a:sym typeface="Calibri"/>
              </a:rPr>
              <a:t>) of having a depression diagnosis compared to veterans with a PAVE FRS 0. </a:t>
            </a:r>
            <a:endParaRPr sz="2860" dirty="0">
              <a:latin typeface="Calibri" panose="020F0502020204030204" pitchFamily="34" charset="0"/>
              <a:cs typeface="Calibri" panose="020F0502020204030204" pitchFamily="34" charset="0"/>
            </a:endParaRPr>
          </a:p>
          <a:p>
            <a:pPr marL="466737" marR="0" lvl="0" indent="-454037" algn="just" rtl="0">
              <a:spcBef>
                <a:spcPts val="0"/>
              </a:spcBef>
              <a:spcAft>
                <a:spcPts val="0"/>
              </a:spcAft>
              <a:buClr>
                <a:schemeClr val="dk1"/>
              </a:buClr>
              <a:buSzPts val="3059"/>
              <a:buFont typeface="Calibri"/>
              <a:buChar char="•"/>
            </a:pPr>
            <a:r>
              <a:rPr lang="en-US" sz="2860" dirty="0">
                <a:solidFill>
                  <a:schemeClr val="dk1"/>
                </a:solidFill>
                <a:latin typeface="Calibri" panose="020F0502020204030204" pitchFamily="34" charset="0"/>
                <a:ea typeface="Calibri"/>
                <a:cs typeface="Calibri" panose="020F0502020204030204" pitchFamily="34" charset="0"/>
                <a:sym typeface="Calibri"/>
              </a:rPr>
              <a:t>Even more significant, veterans with a PAVE FRS 3 had even greater odds (OR= 9.85; p=0.002; </a:t>
            </a:r>
            <a:r>
              <a:rPr lang="en-US" sz="2860" dirty="0">
                <a:effectLst/>
                <a:latin typeface="Calibri" panose="020F0502020204030204" pitchFamily="34" charset="0"/>
                <a:ea typeface="Arial" panose="020B0604020202020204" pitchFamily="34" charset="0"/>
                <a:cs typeface="Calibri" panose="020F0502020204030204" pitchFamily="34" charset="0"/>
              </a:rPr>
              <a:t>0.002;95% CI 2.25,43.18</a:t>
            </a:r>
            <a:r>
              <a:rPr lang="en-US" sz="2860" dirty="0">
                <a:solidFill>
                  <a:schemeClr val="dk1"/>
                </a:solidFill>
                <a:latin typeface="Calibri" panose="020F0502020204030204" pitchFamily="34" charset="0"/>
                <a:ea typeface="Calibri"/>
                <a:cs typeface="Calibri" panose="020F0502020204030204" pitchFamily="34" charset="0"/>
                <a:sym typeface="Calibri"/>
              </a:rPr>
              <a:t>) of having a depression diagnosis compared to veterans with PAVE FRS 0. </a:t>
            </a:r>
          </a:p>
          <a:p>
            <a:pPr marL="12700" marR="0" lvl="0" algn="just" rtl="0">
              <a:spcBef>
                <a:spcPts val="0"/>
              </a:spcBef>
              <a:spcAft>
                <a:spcPts val="0"/>
              </a:spcAft>
              <a:buClr>
                <a:schemeClr val="dk1"/>
              </a:buClr>
              <a:buSzPts val="3059"/>
            </a:pPr>
            <a:endParaRPr sz="2000" dirty="0">
              <a:latin typeface="Calibri" panose="020F0502020204030204" pitchFamily="34" charset="0"/>
              <a:cs typeface="Calibri" panose="020F0502020204030204" pitchFamily="34" charset="0"/>
            </a:endParaRPr>
          </a:p>
          <a:p>
            <a:pPr algn="just">
              <a:buClr>
                <a:schemeClr val="dk1"/>
              </a:buClr>
              <a:buSzPts val="3259"/>
            </a:pPr>
            <a:r>
              <a:rPr lang="en-US" sz="3400" b="1" i="1" dirty="0">
                <a:solidFill>
                  <a:srgbClr val="00693E"/>
                </a:solidFill>
                <a:latin typeface="Calibri"/>
                <a:ea typeface="Calibri"/>
                <a:cs typeface="Calibri"/>
                <a:sym typeface="Calibri"/>
              </a:rPr>
              <a:t>Fisher’s Exact Test</a:t>
            </a:r>
            <a:endParaRPr lang="en-US" sz="2860" dirty="0">
              <a:solidFill>
                <a:schemeClr val="dk1"/>
              </a:solidFill>
              <a:latin typeface="Calibri" panose="020F0502020204030204" pitchFamily="34" charset="0"/>
              <a:ea typeface="Calibri"/>
              <a:cs typeface="Calibri" panose="020F0502020204030204" pitchFamily="34" charset="0"/>
              <a:sym typeface="Calibri"/>
            </a:endParaRPr>
          </a:p>
          <a:p>
            <a:pPr marL="466737" marR="0" lvl="0" indent="-466737" algn="just" rtl="0">
              <a:spcBef>
                <a:spcPts val="0"/>
              </a:spcBef>
              <a:spcAft>
                <a:spcPts val="0"/>
              </a:spcAft>
              <a:buClr>
                <a:schemeClr val="dk1"/>
              </a:buClr>
              <a:buSzPts val="3259"/>
              <a:buFont typeface="Calibri"/>
              <a:buChar char="•"/>
            </a:pPr>
            <a:r>
              <a:rPr lang="en-US" sz="2860" dirty="0">
                <a:solidFill>
                  <a:schemeClr val="dk1"/>
                </a:solidFill>
                <a:latin typeface="Calibri" panose="020F0502020204030204" pitchFamily="34" charset="0"/>
                <a:ea typeface="Calibri"/>
                <a:cs typeface="Calibri" panose="020F0502020204030204" pitchFamily="34" charset="0"/>
                <a:sym typeface="Calibri"/>
              </a:rPr>
              <a:t>We utilized Fischer’s exact test to determine if there was a prevalence of a diagnosis of depression between PAVE FRS 2 and 3. A value of 0.527 indicated no significant difference between PAVE FRS 2 and PAVE FRS 3. </a:t>
            </a:r>
            <a:endParaRPr sz="2860" dirty="0">
              <a:latin typeface="Calibri" panose="020F0502020204030204" pitchFamily="34" charset="0"/>
              <a:cs typeface="Calibri" panose="020F0502020204030204" pitchFamily="34" charset="0"/>
            </a:endParaRPr>
          </a:p>
        </p:txBody>
      </p:sp>
      <p:sp>
        <p:nvSpPr>
          <p:cNvPr id="109" name="Google Shape;109;p13"/>
          <p:cNvSpPr txBox="1"/>
          <p:nvPr/>
        </p:nvSpPr>
        <p:spPr>
          <a:xfrm flipH="1">
            <a:off x="15622913" y="24472252"/>
            <a:ext cx="14167553" cy="594900"/>
          </a:xfrm>
          <a:prstGeom prst="rect">
            <a:avLst/>
          </a:prstGeom>
          <a:solidFill>
            <a:schemeClr val="dk1"/>
          </a:solidFill>
          <a:ln w="38100" cap="flat" cmpd="sng">
            <a:solidFill>
              <a:srgbClr val="00693E"/>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66" b="1" dirty="0">
                <a:solidFill>
                  <a:schemeClr val="lt1"/>
                </a:solidFill>
                <a:latin typeface="Calibri"/>
                <a:ea typeface="Calibri"/>
                <a:cs typeface="Calibri"/>
                <a:sym typeface="Calibri"/>
              </a:rPr>
              <a:t>Limitations</a:t>
            </a:r>
            <a:endParaRPr sz="2859" b="1" dirty="0">
              <a:solidFill>
                <a:schemeClr val="lt1"/>
              </a:solidFill>
              <a:latin typeface="Calibri"/>
              <a:ea typeface="Calibri"/>
              <a:cs typeface="Calibri"/>
              <a:sym typeface="Calibri"/>
            </a:endParaRPr>
          </a:p>
        </p:txBody>
      </p:sp>
      <p:pic>
        <p:nvPicPr>
          <p:cNvPr id="110" name="Google Shape;110;p13" descr="Image preview"/>
          <p:cNvPicPr preferRelativeResize="0"/>
          <p:nvPr/>
        </p:nvPicPr>
        <p:blipFill rotWithShape="1">
          <a:blip r:embed="rId4">
            <a:alphaModFix/>
          </a:blip>
          <a:srcRect/>
          <a:stretch/>
        </p:blipFill>
        <p:spPr>
          <a:xfrm>
            <a:off x="32897077" y="11133332"/>
            <a:ext cx="14890781" cy="8198273"/>
          </a:xfrm>
          <a:prstGeom prst="rect">
            <a:avLst/>
          </a:prstGeom>
          <a:noFill/>
          <a:ln>
            <a:noFill/>
          </a:ln>
        </p:spPr>
      </p:pic>
      <p:pic>
        <p:nvPicPr>
          <p:cNvPr id="111" name="Google Shape;111;p13" descr="Image preview"/>
          <p:cNvPicPr preferRelativeResize="0"/>
          <p:nvPr/>
        </p:nvPicPr>
        <p:blipFill rotWithShape="1">
          <a:blip r:embed="rId5">
            <a:alphaModFix/>
          </a:blip>
          <a:srcRect/>
          <a:stretch/>
        </p:blipFill>
        <p:spPr>
          <a:xfrm>
            <a:off x="1447950" y="17907182"/>
            <a:ext cx="10234083" cy="5910685"/>
          </a:xfrm>
          <a:prstGeom prst="rect">
            <a:avLst/>
          </a:prstGeom>
          <a:noFill/>
          <a:ln>
            <a:noFill/>
          </a:ln>
        </p:spPr>
      </p:pic>
      <p:sp>
        <p:nvSpPr>
          <p:cNvPr id="112" name="Google Shape;112;p13"/>
          <p:cNvSpPr/>
          <p:nvPr/>
        </p:nvSpPr>
        <p:spPr>
          <a:xfrm>
            <a:off x="30236858" y="5045231"/>
            <a:ext cx="20503601" cy="4962287"/>
          </a:xfrm>
          <a:prstGeom prst="rect">
            <a:avLst/>
          </a:prstGeom>
          <a:noFill/>
          <a:ln>
            <a:noFill/>
          </a:ln>
        </p:spPr>
        <p:txBody>
          <a:bodyPr spcFirstLastPara="1" wrap="square" lIns="91425" tIns="45700" rIns="91425" bIns="45700" anchor="t" anchorCtr="0">
            <a:noAutofit/>
          </a:bodyPr>
          <a:lstStyle/>
          <a:p>
            <a:pPr marL="466737" indent="-466737" algn="just">
              <a:buSzPts val="3200"/>
              <a:buFont typeface="Calibri"/>
              <a:buChar char="•"/>
            </a:pPr>
            <a:r>
              <a:rPr lang="en-US" sz="2860" dirty="0">
                <a:solidFill>
                  <a:srgbClr val="000000"/>
                </a:solidFill>
                <a:latin typeface="Calibri" panose="020F0502020204030204" pitchFamily="34" charset="0"/>
                <a:ea typeface="Calibri"/>
                <a:cs typeface="Calibri" panose="020F0502020204030204" pitchFamily="34" charset="0"/>
                <a:sym typeface="Calibri"/>
              </a:rPr>
              <a:t>The WHO acknowledged depression as a leading cause of lobal disease burden affecting 280 million people and costing $326.7 billion in 2018 in adults alone.</a:t>
            </a:r>
            <a:r>
              <a:rPr lang="en-US" sz="2860" baseline="30000" dirty="0">
                <a:solidFill>
                  <a:srgbClr val="000000"/>
                </a:solidFill>
                <a:latin typeface="Calibri" panose="020F0502020204030204" pitchFamily="34" charset="0"/>
                <a:ea typeface="Calibri"/>
                <a:cs typeface="Calibri" panose="020F0502020204030204" pitchFamily="34" charset="0"/>
                <a:sym typeface="Calibri"/>
              </a:rPr>
              <a:t>2,3</a:t>
            </a:r>
            <a:r>
              <a:rPr lang="en-US" sz="2860" dirty="0">
                <a:solidFill>
                  <a:srgbClr val="000000"/>
                </a:solidFill>
                <a:latin typeface="Calibri" panose="020F0502020204030204" pitchFamily="34" charset="0"/>
                <a:ea typeface="Calibri"/>
                <a:cs typeface="Calibri" panose="020F0502020204030204" pitchFamily="34" charset="0"/>
                <a:sym typeface="Calibri"/>
              </a:rPr>
              <a:t> Recommended treatment plans for depression should include a comprehensive approach utilizing psychotherapy, pharmacotherapy, and tailored management for comorbidities.</a:t>
            </a:r>
            <a:r>
              <a:rPr lang="en-US" sz="2860" baseline="30000" dirty="0">
                <a:solidFill>
                  <a:srgbClr val="000000"/>
                </a:solidFill>
                <a:latin typeface="Calibri" panose="020F0502020204030204" pitchFamily="34" charset="0"/>
                <a:ea typeface="Calibri"/>
                <a:cs typeface="Calibri" panose="020F0502020204030204" pitchFamily="34" charset="0"/>
                <a:sym typeface="Calibri"/>
              </a:rPr>
              <a:t>4  </a:t>
            </a:r>
            <a:r>
              <a:rPr lang="en-US" sz="2860" dirty="0">
                <a:latin typeface="Calibri" panose="020F0502020204030204" pitchFamily="34" charset="0"/>
                <a:ea typeface="Calibri"/>
                <a:cs typeface="Calibri" panose="020F0502020204030204" pitchFamily="34" charset="0"/>
                <a:sym typeface="Calibri"/>
              </a:rPr>
              <a:t>Early recognitive and appropriate referral is imperative. </a:t>
            </a:r>
          </a:p>
          <a:p>
            <a:pPr marL="466737" indent="-466737" algn="just">
              <a:buSzPts val="3200"/>
              <a:buFont typeface="Calibri"/>
              <a:buChar char="•"/>
            </a:pPr>
            <a:r>
              <a:rPr lang="en-US" sz="2860" dirty="0">
                <a:solidFill>
                  <a:srgbClr val="000000"/>
                </a:solidFill>
                <a:latin typeface="Calibri" panose="020F0502020204030204" pitchFamily="34" charset="0"/>
                <a:ea typeface="Calibri"/>
                <a:cs typeface="Calibri" panose="020F0502020204030204" pitchFamily="34" charset="0"/>
                <a:sym typeface="Calibri"/>
              </a:rPr>
              <a:t>Depression has been documented to be associated with noncompliance, self-isolation, failure to keep appointments and hopelessness, all associations that pose significant challenge to wound healing. </a:t>
            </a:r>
          </a:p>
          <a:p>
            <a:pPr marL="466737" indent="-466737" algn="just">
              <a:buSzPts val="3200"/>
              <a:buFont typeface="Calibri"/>
              <a:buChar char="•"/>
            </a:pPr>
            <a:r>
              <a:rPr lang="en-US" sz="2860" dirty="0">
                <a:solidFill>
                  <a:srgbClr val="000000"/>
                </a:solidFill>
                <a:latin typeface="Calibri" panose="020F0502020204030204" pitchFamily="34" charset="0"/>
                <a:ea typeface="Calibri"/>
                <a:cs typeface="Calibri" panose="020F0502020204030204" pitchFamily="34" charset="0"/>
                <a:sym typeface="Calibri"/>
              </a:rPr>
              <a:t>In this retrospective cohort study of 148 </a:t>
            </a:r>
            <a:r>
              <a:rPr lang="en-US" sz="2860" dirty="0">
                <a:latin typeface="Calibri" panose="020F0502020204030204" pitchFamily="34" charset="0"/>
                <a:ea typeface="Calibri"/>
                <a:cs typeface="Calibri" panose="020F0502020204030204" pitchFamily="34" charset="0"/>
                <a:sym typeface="Calibri"/>
              </a:rPr>
              <a:t>Veterans, depression was highly prevalent (30-80% depending on FRS). </a:t>
            </a:r>
            <a:r>
              <a:rPr lang="en-US" sz="2860" dirty="0">
                <a:solidFill>
                  <a:srgbClr val="000000"/>
                </a:solidFill>
                <a:latin typeface="Calibri" panose="020F0502020204030204" pitchFamily="34" charset="0"/>
                <a:ea typeface="Calibri"/>
                <a:cs typeface="Calibri" panose="020F0502020204030204" pitchFamily="34" charset="0"/>
                <a:sym typeface="Calibri"/>
              </a:rPr>
              <a:t>Further, it is known that both deployment and combat are associated with increased risk of depression.</a:t>
            </a:r>
            <a:r>
              <a:rPr lang="en-US" sz="2860" baseline="30000" dirty="0">
                <a:solidFill>
                  <a:srgbClr val="000000"/>
                </a:solidFill>
                <a:latin typeface="Calibri" panose="020F0502020204030204" pitchFamily="34" charset="0"/>
                <a:ea typeface="Calibri"/>
                <a:cs typeface="Calibri" panose="020F0502020204030204" pitchFamily="34" charset="0"/>
                <a:sym typeface="Calibri"/>
              </a:rPr>
              <a:t>5</a:t>
            </a:r>
            <a:r>
              <a:rPr lang="en-US" sz="2860" dirty="0">
                <a:solidFill>
                  <a:srgbClr val="000000"/>
                </a:solidFill>
                <a:latin typeface="Calibri" panose="020F0502020204030204" pitchFamily="34" charset="0"/>
                <a:ea typeface="Calibri"/>
                <a:cs typeface="Calibri" panose="020F0502020204030204" pitchFamily="34" charset="0"/>
                <a:sym typeface="Calibri"/>
              </a:rPr>
              <a:t> </a:t>
            </a:r>
            <a:endParaRPr sz="2860" dirty="0">
              <a:latin typeface="Calibri" panose="020F0502020204030204" pitchFamily="34" charset="0"/>
              <a:cs typeface="Calibri" panose="020F0502020204030204" pitchFamily="34" charset="0"/>
            </a:endParaRPr>
          </a:p>
          <a:p>
            <a:pPr marL="466737" marR="0" lvl="0" indent="-466737" algn="just" rtl="0">
              <a:spcBef>
                <a:spcPts val="0"/>
              </a:spcBef>
              <a:spcAft>
                <a:spcPts val="0"/>
              </a:spcAft>
              <a:buClr>
                <a:srgbClr val="000000"/>
              </a:buClr>
              <a:buSzPts val="3200"/>
              <a:buFont typeface="Calibri"/>
              <a:buChar char="•"/>
            </a:pPr>
            <a:r>
              <a:rPr lang="en-US" sz="2860" dirty="0">
                <a:latin typeface="Calibri" panose="020F0502020204030204" pitchFamily="34" charset="0"/>
                <a:cs typeface="Calibri" panose="020F0502020204030204" pitchFamily="34" charset="0"/>
                <a:sym typeface="Calibri"/>
              </a:rPr>
              <a:t>Current wound care and threatened limb classification systems do no account for depression or overall mental health.</a:t>
            </a:r>
            <a:endParaRPr sz="2860" dirty="0">
              <a:latin typeface="Calibri" panose="020F0502020204030204" pitchFamily="34" charset="0"/>
              <a:cs typeface="Calibri" panose="020F0502020204030204" pitchFamily="34" charset="0"/>
            </a:endParaRPr>
          </a:p>
          <a:p>
            <a:pPr marL="466737" marR="0" lvl="0" indent="-466737" algn="just" rtl="0">
              <a:spcBef>
                <a:spcPts val="0"/>
              </a:spcBef>
              <a:spcAft>
                <a:spcPts val="0"/>
              </a:spcAft>
              <a:buClr>
                <a:srgbClr val="000000"/>
              </a:buClr>
              <a:buSzPts val="3200"/>
              <a:buFont typeface="Calibri"/>
              <a:buChar char="•"/>
            </a:pPr>
            <a:r>
              <a:rPr lang="en-US" sz="2860" dirty="0">
                <a:solidFill>
                  <a:srgbClr val="000000"/>
                </a:solidFill>
                <a:latin typeface="Calibri" panose="020F0502020204030204" pitchFamily="34" charset="0"/>
                <a:ea typeface="Calibri"/>
                <a:cs typeface="Calibri" panose="020F0502020204030204" pitchFamily="34" charset="0"/>
                <a:sym typeface="Calibri"/>
              </a:rPr>
              <a:t>We proposed a modification to the </a:t>
            </a:r>
            <a:r>
              <a:rPr lang="en-US" sz="2860" dirty="0">
                <a:effectLst/>
                <a:latin typeface="Calibri" panose="020F0502020204030204" pitchFamily="34" charset="0"/>
                <a:ea typeface="Arial" panose="020B0604020202020204" pitchFamily="34" charset="0"/>
                <a:cs typeface="Calibri" panose="020F0502020204030204" pitchFamily="34" charset="0"/>
              </a:rPr>
              <a:t>Society for Vascular Surgery’s </a:t>
            </a:r>
            <a:r>
              <a:rPr lang="en-US" sz="2860" dirty="0" err="1">
                <a:effectLst/>
                <a:latin typeface="Calibri" panose="020F0502020204030204" pitchFamily="34" charset="0"/>
                <a:ea typeface="Arial" panose="020B0604020202020204" pitchFamily="34" charset="0"/>
                <a:cs typeface="Calibri" panose="020F0502020204030204" pitchFamily="34" charset="0"/>
              </a:rPr>
              <a:t>WIfI</a:t>
            </a:r>
            <a:r>
              <a:rPr lang="en-US" sz="2860" dirty="0">
                <a:effectLst/>
                <a:latin typeface="Calibri" panose="020F0502020204030204" pitchFamily="34" charset="0"/>
                <a:ea typeface="Arial" panose="020B0604020202020204" pitchFamily="34" charset="0"/>
                <a:cs typeface="Calibri" panose="020F0502020204030204" pitchFamily="34" charset="0"/>
              </a:rPr>
              <a:t> (Wound, Ischemia, Foot Infection) T</a:t>
            </a:r>
            <a:r>
              <a:rPr lang="en-US" sz="2860" dirty="0">
                <a:solidFill>
                  <a:srgbClr val="000000"/>
                </a:solidFill>
                <a:effectLst/>
                <a:latin typeface="Calibri" panose="020F0502020204030204" pitchFamily="34" charset="0"/>
                <a:ea typeface="Arial" panose="020B0604020202020204" pitchFamily="34" charset="0"/>
                <a:cs typeface="Calibri" panose="020F0502020204030204" pitchFamily="34" charset="0"/>
              </a:rPr>
              <a:t>hreatened Limb </a:t>
            </a:r>
            <a:r>
              <a:rPr lang="en-US" sz="2860" dirty="0">
                <a:effectLst/>
                <a:latin typeface="Calibri" panose="020F0502020204030204" pitchFamily="34" charset="0"/>
                <a:ea typeface="Arial" panose="020B0604020202020204" pitchFamily="34" charset="0"/>
                <a:cs typeface="Calibri" panose="020F0502020204030204" pitchFamily="34" charset="0"/>
              </a:rPr>
              <a:t>Classification System to include depression (Figure 3).</a:t>
            </a:r>
            <a:endParaRPr lang="en-US" sz="2860" dirty="0">
              <a:solidFill>
                <a:srgbClr val="000000"/>
              </a:solidFill>
              <a:latin typeface="Calibri" panose="020F0502020204030204" pitchFamily="34" charset="0"/>
              <a:ea typeface="Calibri"/>
              <a:cs typeface="Calibri" panose="020F0502020204030204" pitchFamily="34" charset="0"/>
              <a:sym typeface="Calibri"/>
            </a:endParaRPr>
          </a:p>
          <a:p>
            <a:pPr marL="466737" marR="0" lvl="0" indent="-466737" algn="just" rtl="0">
              <a:spcBef>
                <a:spcPts val="0"/>
              </a:spcBef>
              <a:spcAft>
                <a:spcPts val="0"/>
              </a:spcAft>
              <a:buClr>
                <a:srgbClr val="000000"/>
              </a:buClr>
              <a:buSzPts val="3200"/>
              <a:buFont typeface="Calibri"/>
              <a:buChar char="•"/>
            </a:pPr>
            <a:r>
              <a:rPr lang="en-US" sz="2860" dirty="0">
                <a:solidFill>
                  <a:srgbClr val="000000"/>
                </a:solidFill>
                <a:latin typeface="Calibri" panose="020F0502020204030204" pitchFamily="34" charset="0"/>
                <a:ea typeface="Calibri"/>
                <a:cs typeface="Calibri" panose="020F0502020204030204" pitchFamily="34" charset="0"/>
                <a:sym typeface="Calibri"/>
              </a:rPr>
              <a:t>We recommend podiatrists use Patient Health Questionnaire-9 (PHQ-9), a nine-question instrument to screen for depression and make appropriate referrals to mental health clinicians (i.e., psychiatrists, clinical psychologists). </a:t>
            </a:r>
            <a:endParaRPr sz="800" dirty="0">
              <a:solidFill>
                <a:schemeClr val="dk1"/>
              </a:solidFill>
              <a:latin typeface="Calibri"/>
              <a:ea typeface="Calibri"/>
              <a:cs typeface="Calibri"/>
              <a:sym typeface="Calibri"/>
            </a:endParaRPr>
          </a:p>
        </p:txBody>
      </p:sp>
      <p:pic>
        <p:nvPicPr>
          <p:cNvPr id="113" name="Google Shape;113;p13" descr="A graph of a patient with blue and orange squares&#10;&#10;Description automatically generated"/>
          <p:cNvPicPr preferRelativeResize="0"/>
          <p:nvPr/>
        </p:nvPicPr>
        <p:blipFill rotWithShape="1">
          <a:blip r:embed="rId6">
            <a:alphaModFix/>
          </a:blip>
          <a:srcRect/>
          <a:stretch/>
        </p:blipFill>
        <p:spPr>
          <a:xfrm>
            <a:off x="15682184" y="8015952"/>
            <a:ext cx="13940566" cy="72073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a:extLst>
              <a:ext uri="{FF2B5EF4-FFF2-40B4-BE49-F238E27FC236}">
                <a16:creationId xmlns:a16="http://schemas.microsoft.com/office/drawing/2014/main" id="{AA75D98B-CD34-4F36-F65E-89C5914B7C1B}"/>
              </a:ext>
            </a:extLst>
          </p:cNvPr>
          <p:cNvSpPr txBox="1"/>
          <p:nvPr/>
        </p:nvSpPr>
        <p:spPr>
          <a:xfrm>
            <a:off x="33610848" y="18757090"/>
            <a:ext cx="25603200" cy="584775"/>
          </a:xfrm>
          <a:prstGeom prst="rect">
            <a:avLst/>
          </a:prstGeom>
          <a:noFill/>
        </p:spPr>
        <p:txBody>
          <a:bodyPr wrap="square">
            <a:spAutoFit/>
          </a:bodyPr>
          <a:lstStyle/>
          <a:p>
            <a:pPr marL="12700" algn="just">
              <a:buClr>
                <a:schemeClr val="dk1"/>
              </a:buClr>
              <a:buSzPts val="3059"/>
            </a:pPr>
            <a:r>
              <a:rPr lang="en-US" sz="3200" dirty="0">
                <a:solidFill>
                  <a:schemeClr val="dk1"/>
                </a:solidFill>
                <a:latin typeface="Calibri"/>
                <a:ea typeface="Calibri"/>
                <a:cs typeface="Calibri"/>
                <a:sym typeface="Calibri"/>
              </a:rPr>
              <a:t>Figure 2: The Four Pillars of Multidisciplinary Amputation Prevention in </a:t>
            </a:r>
            <a:r>
              <a:rPr lang="en-US" sz="3200" dirty="0" err="1">
                <a:solidFill>
                  <a:schemeClr val="dk1"/>
                </a:solidFill>
                <a:latin typeface="Calibri"/>
                <a:ea typeface="Calibri"/>
                <a:cs typeface="Calibri"/>
                <a:sym typeface="Calibri"/>
              </a:rPr>
              <a:t>WIfI’D</a:t>
            </a:r>
            <a:endParaRPr lang="en-US" dirty="0"/>
          </a:p>
        </p:txBody>
      </p:sp>
      <p:sp>
        <p:nvSpPr>
          <p:cNvPr id="4" name="Rectangle 3">
            <a:extLst>
              <a:ext uri="{FF2B5EF4-FFF2-40B4-BE49-F238E27FC236}">
                <a16:creationId xmlns:a16="http://schemas.microsoft.com/office/drawing/2014/main" id="{9819A3BE-4DCC-F23C-9E79-A3C443ACBF7E}"/>
              </a:ext>
            </a:extLst>
          </p:cNvPr>
          <p:cNvSpPr/>
          <p:nvPr/>
        </p:nvSpPr>
        <p:spPr>
          <a:xfrm>
            <a:off x="18211800" y="8097594"/>
            <a:ext cx="8534400" cy="6436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C95E2C2D-0F9A-63DF-A990-3C862F60FF82}"/>
              </a:ext>
            </a:extLst>
          </p:cNvPr>
          <p:cNvSpPr txBox="1"/>
          <p:nvPr/>
        </p:nvSpPr>
        <p:spPr>
          <a:xfrm>
            <a:off x="18317640" y="15428941"/>
            <a:ext cx="25603200" cy="584775"/>
          </a:xfrm>
          <a:prstGeom prst="rect">
            <a:avLst/>
          </a:prstGeom>
          <a:noFill/>
        </p:spPr>
        <p:txBody>
          <a:bodyPr wrap="square">
            <a:spAutoFit/>
          </a:bodyPr>
          <a:lstStyle/>
          <a:p>
            <a:pPr marL="12700" algn="just">
              <a:buClr>
                <a:schemeClr val="dk1"/>
              </a:buClr>
              <a:buSzPts val="3059"/>
            </a:pPr>
            <a:r>
              <a:rPr lang="en-US" sz="3200" dirty="0">
                <a:solidFill>
                  <a:schemeClr val="dk1"/>
                </a:solidFill>
                <a:latin typeface="Calibri"/>
                <a:ea typeface="Calibri"/>
                <a:cs typeface="Calibri"/>
                <a:sym typeface="Calibri"/>
              </a:rPr>
              <a:t>Figure 3: Depression diagnosis (blue) by PAVE FRS </a:t>
            </a:r>
            <a:endParaRPr lang="en-US" dirty="0"/>
          </a:p>
        </p:txBody>
      </p:sp>
      <p:sp>
        <p:nvSpPr>
          <p:cNvPr id="8" name="TextBox 7">
            <a:extLst>
              <a:ext uri="{FF2B5EF4-FFF2-40B4-BE49-F238E27FC236}">
                <a16:creationId xmlns:a16="http://schemas.microsoft.com/office/drawing/2014/main" id="{198E2FCC-668E-9231-B5F5-617F5E1C6CAA}"/>
              </a:ext>
            </a:extLst>
          </p:cNvPr>
          <p:cNvSpPr txBox="1"/>
          <p:nvPr/>
        </p:nvSpPr>
        <p:spPr>
          <a:xfrm>
            <a:off x="3302881" y="23610115"/>
            <a:ext cx="25603200" cy="584775"/>
          </a:xfrm>
          <a:prstGeom prst="rect">
            <a:avLst/>
          </a:prstGeom>
          <a:noFill/>
        </p:spPr>
        <p:txBody>
          <a:bodyPr wrap="square">
            <a:spAutoFit/>
          </a:bodyPr>
          <a:lstStyle/>
          <a:p>
            <a:pPr marL="12700" algn="just">
              <a:buClr>
                <a:schemeClr val="dk1"/>
              </a:buClr>
              <a:buSzPts val="3059"/>
            </a:pPr>
            <a:r>
              <a:rPr lang="en-US" sz="3200" dirty="0">
                <a:solidFill>
                  <a:schemeClr val="dk1"/>
                </a:solidFill>
                <a:latin typeface="Calibri"/>
                <a:ea typeface="Calibri"/>
                <a:cs typeface="Calibri"/>
                <a:sym typeface="Calibri"/>
              </a:rPr>
              <a:t>Figure 1: The Diabetic Foot- Pain – Depression Cycle</a:t>
            </a:r>
            <a:endParaRPr lang="en-US" dirty="0"/>
          </a:p>
        </p:txBody>
      </p:sp>
      <p:sp>
        <p:nvSpPr>
          <p:cNvPr id="9" name="Rectangle 8">
            <a:extLst>
              <a:ext uri="{FF2B5EF4-FFF2-40B4-BE49-F238E27FC236}">
                <a16:creationId xmlns:a16="http://schemas.microsoft.com/office/drawing/2014/main" id="{1B32433D-96FD-7444-4A99-172270A5B277}"/>
              </a:ext>
            </a:extLst>
          </p:cNvPr>
          <p:cNvSpPr/>
          <p:nvPr/>
        </p:nvSpPr>
        <p:spPr>
          <a:xfrm>
            <a:off x="4171867" y="17886065"/>
            <a:ext cx="8534400" cy="6436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oogle Shape;107;p13" descr="List of Veterans Affairs medical facilities - Wikipedia">
            <a:extLst>
              <a:ext uri="{FF2B5EF4-FFF2-40B4-BE49-F238E27FC236}">
                <a16:creationId xmlns:a16="http://schemas.microsoft.com/office/drawing/2014/main" id="{7DBC2595-3011-0508-383D-268001B6C1A4}"/>
              </a:ext>
            </a:extLst>
          </p:cNvPr>
          <p:cNvPicPr preferRelativeResize="0"/>
          <p:nvPr/>
        </p:nvPicPr>
        <p:blipFill rotWithShape="1">
          <a:blip r:embed="rId3">
            <a:alphaModFix/>
          </a:blip>
          <a:srcRect/>
          <a:stretch/>
        </p:blipFill>
        <p:spPr>
          <a:xfrm>
            <a:off x="1181474" y="412078"/>
            <a:ext cx="3766317" cy="3760432"/>
          </a:xfrm>
          <a:prstGeom prst="rect">
            <a:avLst/>
          </a:prstGeom>
          <a:noFill/>
          <a:ln>
            <a:noFill/>
          </a:ln>
        </p:spPr>
      </p:pic>
      <p:sp>
        <p:nvSpPr>
          <p:cNvPr id="11" name="Google Shape;101;p13">
            <a:extLst>
              <a:ext uri="{FF2B5EF4-FFF2-40B4-BE49-F238E27FC236}">
                <a16:creationId xmlns:a16="http://schemas.microsoft.com/office/drawing/2014/main" id="{18BEA63F-ACCF-C535-ACC7-004FE5FE6DA3}"/>
              </a:ext>
            </a:extLst>
          </p:cNvPr>
          <p:cNvSpPr txBox="1"/>
          <p:nvPr/>
        </p:nvSpPr>
        <p:spPr>
          <a:xfrm flipH="1">
            <a:off x="30177592" y="10991897"/>
            <a:ext cx="20562865" cy="594900"/>
          </a:xfrm>
          <a:prstGeom prst="rect">
            <a:avLst/>
          </a:prstGeom>
          <a:solidFill>
            <a:schemeClr val="dk1"/>
          </a:solidFill>
          <a:ln w="38100" cap="flat" cmpd="sng">
            <a:solidFill>
              <a:srgbClr val="00693E"/>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66" b="1">
                <a:solidFill>
                  <a:srgbClr val="F2F2F2"/>
                </a:solidFill>
                <a:latin typeface="Calibri"/>
                <a:ea typeface="Calibri"/>
                <a:cs typeface="Calibri"/>
                <a:sym typeface="Calibri"/>
              </a:rPr>
              <a:t>Limitations</a:t>
            </a:r>
            <a:endParaRPr sz="3266">
              <a:solidFill>
                <a:srgbClr val="F2F2F2"/>
              </a:solidFill>
              <a:latin typeface="Calibri"/>
              <a:ea typeface="Calibri"/>
              <a:cs typeface="Calibri"/>
              <a:sym typeface="Calibri"/>
            </a:endParaRPr>
          </a:p>
        </p:txBody>
      </p:sp>
      <p:sp>
        <p:nvSpPr>
          <p:cNvPr id="14" name="Google Shape;96;p13">
            <a:extLst>
              <a:ext uri="{FF2B5EF4-FFF2-40B4-BE49-F238E27FC236}">
                <a16:creationId xmlns:a16="http://schemas.microsoft.com/office/drawing/2014/main" id="{08D8BD46-441B-7245-81D0-4B27C3BACA23}"/>
              </a:ext>
            </a:extLst>
          </p:cNvPr>
          <p:cNvSpPr/>
          <p:nvPr/>
        </p:nvSpPr>
        <p:spPr>
          <a:xfrm>
            <a:off x="400493" y="11115294"/>
            <a:ext cx="14713829" cy="11631000"/>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en-US" sz="3400" b="1" i="1" u="none" dirty="0">
                <a:solidFill>
                  <a:srgbClr val="00693E"/>
                </a:solidFill>
                <a:latin typeface="Calibri"/>
                <a:ea typeface="Calibri"/>
                <a:cs typeface="Calibri"/>
                <a:sym typeface="Calibri"/>
              </a:rPr>
              <a:t>PAVE Program </a:t>
            </a:r>
            <a:endParaRPr lang="en-US" sz="3400" b="0" u="none" dirty="0">
              <a:solidFill>
                <a:srgbClr val="000000"/>
              </a:solidFill>
              <a:latin typeface="Calibri"/>
              <a:ea typeface="Calibri"/>
              <a:cs typeface="Calibri"/>
              <a:sym typeface="Calibri"/>
            </a:endParaRPr>
          </a:p>
          <a:p>
            <a:pPr marL="466737" marR="0" lvl="0" indent="-441337" algn="just" rtl="0">
              <a:spcBef>
                <a:spcPts val="0"/>
              </a:spcBef>
              <a:spcAft>
                <a:spcPts val="0"/>
              </a:spcAft>
              <a:buClr>
                <a:srgbClr val="000000"/>
              </a:buClr>
              <a:buSzPts val="2859"/>
              <a:buFont typeface="Calibri"/>
              <a:buChar char="•"/>
            </a:pPr>
            <a:r>
              <a:rPr lang="en-US" sz="2860" b="0" u="none" dirty="0">
                <a:solidFill>
                  <a:srgbClr val="000000"/>
                </a:solidFill>
                <a:latin typeface="Calibri"/>
                <a:ea typeface="Calibri"/>
                <a:cs typeface="Calibri"/>
                <a:sym typeface="Calibri"/>
              </a:rPr>
              <a:t>Implemented by the Veterans Association nationwide, Prevention of Amputation in Veterans Everywhere or </a:t>
            </a:r>
            <a:r>
              <a:rPr lang="en-US" sz="2860" b="0" i="1" u="none" dirty="0">
                <a:solidFill>
                  <a:srgbClr val="000000"/>
                </a:solidFill>
                <a:latin typeface="Calibri"/>
                <a:ea typeface="Calibri"/>
                <a:cs typeface="Calibri"/>
                <a:sym typeface="Calibri"/>
              </a:rPr>
              <a:t>PAVE</a:t>
            </a:r>
            <a:r>
              <a:rPr lang="en-US" sz="2860" b="0" u="none" dirty="0">
                <a:solidFill>
                  <a:srgbClr val="000000"/>
                </a:solidFill>
                <a:latin typeface="Calibri"/>
                <a:ea typeface="Calibri"/>
                <a:cs typeface="Calibri"/>
                <a:sym typeface="Calibri"/>
              </a:rPr>
              <a:t> is a risk classification system based that stratifies patients based on neuropathy, vascular disease, physical deformities, and other comorbidities. </a:t>
            </a:r>
          </a:p>
          <a:p>
            <a:pPr marL="466737" marR="0" lvl="0" indent="-441337" algn="just" rtl="0">
              <a:spcBef>
                <a:spcPts val="0"/>
              </a:spcBef>
              <a:spcAft>
                <a:spcPts val="0"/>
              </a:spcAft>
              <a:buClr>
                <a:srgbClr val="000000"/>
              </a:buClr>
              <a:buSzPts val="2859"/>
              <a:buFont typeface="Calibri"/>
              <a:buChar char="•"/>
            </a:pPr>
            <a:r>
              <a:rPr lang="en-US" sz="2860" b="0" u="none" dirty="0">
                <a:solidFill>
                  <a:srgbClr val="000000"/>
                </a:solidFill>
                <a:latin typeface="Calibri"/>
                <a:ea typeface="Calibri"/>
                <a:cs typeface="Calibri"/>
                <a:sym typeface="Calibri"/>
              </a:rPr>
              <a:t>Veterans are </a:t>
            </a:r>
            <a:r>
              <a:rPr lang="en-US" sz="2860" dirty="0">
                <a:latin typeface="Calibri"/>
                <a:ea typeface="Calibri"/>
                <a:cs typeface="Calibri"/>
                <a:sym typeface="Calibri"/>
              </a:rPr>
              <a:t>evaluated and as</a:t>
            </a:r>
            <a:r>
              <a:rPr lang="en-US" sz="2860" b="0" u="none" dirty="0">
                <a:solidFill>
                  <a:srgbClr val="000000"/>
                </a:solidFill>
                <a:latin typeface="Calibri"/>
                <a:ea typeface="Calibri"/>
                <a:cs typeface="Calibri"/>
                <a:sym typeface="Calibri"/>
              </a:rPr>
              <a:t>signed foot risk scores (FRS).</a:t>
            </a:r>
          </a:p>
          <a:p>
            <a:pPr marL="466737" indent="-441337" algn="just">
              <a:buSzPts val="2859"/>
              <a:buFont typeface="Calibri"/>
              <a:buChar char="•"/>
            </a:pPr>
            <a:r>
              <a:rPr lang="en-US" sz="2800" b="0" u="none" dirty="0">
                <a:solidFill>
                  <a:schemeClr val="dk1"/>
                </a:solidFill>
                <a:latin typeface="Calibri" panose="020F0502020204030204" pitchFamily="34" charset="0"/>
                <a:ea typeface="Calibri"/>
                <a:cs typeface="Calibri" panose="020F0502020204030204" pitchFamily="34" charset="0"/>
                <a:sym typeface="Calibri"/>
              </a:rPr>
              <a:t>PAVE FRS scale: PAVE FRS 0 = normal risk. </a:t>
            </a:r>
            <a:r>
              <a:rPr lang="en-US" sz="2800" dirty="0">
                <a:solidFill>
                  <a:schemeClr val="dk1"/>
                </a:solidFill>
                <a:latin typeface="Calibri" panose="020F0502020204030204" pitchFamily="34" charset="0"/>
                <a:ea typeface="Calibri"/>
                <a:cs typeface="Calibri" panose="020F0502020204030204" pitchFamily="34" charset="0"/>
                <a:sym typeface="Calibri"/>
              </a:rPr>
              <a:t>PAVE FRS 1 = Deformity </a:t>
            </a:r>
            <a:r>
              <a:rPr lang="en-US" sz="2800" b="0" u="none" dirty="0">
                <a:solidFill>
                  <a:schemeClr val="dk1"/>
                </a:solidFill>
                <a:latin typeface="Calibri" panose="020F0502020204030204" pitchFamily="34" charset="0"/>
                <a:ea typeface="Calibri"/>
                <a:cs typeface="Calibri" panose="020F0502020204030204" pitchFamily="34" charset="0"/>
                <a:sym typeface="Calibri"/>
              </a:rPr>
              <a:t>PAVE FRS = 2 decreased sensation, no severe peripheral arterial disease, no ulceration, and no CKD or less than CKD stage 4. PAVE </a:t>
            </a:r>
            <a:r>
              <a:rPr lang="en-US" sz="2800" dirty="0">
                <a:solidFill>
                  <a:schemeClr val="dk1"/>
                </a:solidFill>
                <a:latin typeface="Calibri" panose="020F0502020204030204" pitchFamily="34" charset="0"/>
                <a:ea typeface="Calibri"/>
                <a:cs typeface="Calibri" panose="020F0502020204030204" pitchFamily="34" charset="0"/>
                <a:sym typeface="Calibri"/>
              </a:rPr>
              <a:t>FRS</a:t>
            </a:r>
            <a:r>
              <a:rPr lang="en-US" sz="2800" b="0" u="none" dirty="0">
                <a:solidFill>
                  <a:schemeClr val="dk1"/>
                </a:solidFill>
                <a:latin typeface="Calibri" panose="020F0502020204030204" pitchFamily="34" charset="0"/>
                <a:ea typeface="Calibri"/>
                <a:cs typeface="Calibri" panose="020F0502020204030204" pitchFamily="34" charset="0"/>
                <a:sym typeface="Calibri"/>
              </a:rPr>
              <a:t>3 = history of DFU, amputation, severe peripheral arterial disease, Charcot with lasting foot deformity, or CKD stage 4.  </a:t>
            </a:r>
            <a:endParaRPr lang="en-US" sz="2800" dirty="0">
              <a:latin typeface="Calibri" panose="020F0502020204030204" pitchFamily="34" charset="0"/>
              <a:cs typeface="Calibri" panose="020F0502020204030204" pitchFamily="34" charset="0"/>
            </a:endParaRPr>
          </a:p>
          <a:p>
            <a:pPr marL="466737" marR="0" lvl="0" indent="-441337" algn="just" rtl="0">
              <a:spcBef>
                <a:spcPts val="0"/>
              </a:spcBef>
              <a:spcAft>
                <a:spcPts val="0"/>
              </a:spcAft>
              <a:buClr>
                <a:srgbClr val="000000"/>
              </a:buClr>
              <a:buSzPts val="2859"/>
              <a:buFont typeface="Calibri"/>
              <a:buChar char="•"/>
            </a:pPr>
            <a:endParaRPr sz="1000" dirty="0"/>
          </a:p>
          <a:p>
            <a:pPr marL="0" marR="0" lvl="0" indent="0" algn="just" rtl="0">
              <a:spcBef>
                <a:spcPts val="0"/>
              </a:spcBef>
              <a:spcAft>
                <a:spcPts val="0"/>
              </a:spcAft>
              <a:buNone/>
            </a:pPr>
            <a:r>
              <a:rPr lang="en-US" sz="3400" b="1" i="1" u="none" dirty="0">
                <a:solidFill>
                  <a:srgbClr val="00693E"/>
                </a:solidFill>
                <a:latin typeface="Calibri" panose="020F0502020204030204" pitchFamily="34" charset="0"/>
                <a:ea typeface="Calibri"/>
                <a:cs typeface="Calibri" panose="020F0502020204030204" pitchFamily="34" charset="0"/>
                <a:sym typeface="Calibri"/>
              </a:rPr>
              <a:t>Diabetic Foot Complications </a:t>
            </a:r>
            <a:r>
              <a:rPr lang="en-US" sz="3400" b="1" i="1" dirty="0">
                <a:solidFill>
                  <a:srgbClr val="00693E"/>
                </a:solidFill>
                <a:latin typeface="Calibri" panose="020F0502020204030204" pitchFamily="34" charset="0"/>
                <a:ea typeface="Calibri"/>
                <a:cs typeface="Calibri" panose="020F0502020204030204" pitchFamily="34" charset="0"/>
                <a:sym typeface="Calibri"/>
              </a:rPr>
              <a:t>and Depression</a:t>
            </a:r>
            <a:endParaRPr sz="3400" dirty="0">
              <a:latin typeface="Calibri" panose="020F0502020204030204" pitchFamily="34" charset="0"/>
              <a:cs typeface="Calibri" panose="020F0502020204030204" pitchFamily="34" charset="0"/>
            </a:endParaRPr>
          </a:p>
          <a:p>
            <a:pPr marL="466737" indent="-441337" algn="just">
              <a:buSzPts val="2859"/>
              <a:buFont typeface="Calibri"/>
              <a:buChar char="•"/>
            </a:pPr>
            <a:r>
              <a:rPr lang="en-US" sz="2860" b="0" u="none" dirty="0">
                <a:solidFill>
                  <a:srgbClr val="000000"/>
                </a:solidFill>
                <a:latin typeface="Calibri"/>
                <a:ea typeface="Calibri"/>
                <a:cs typeface="Calibri"/>
                <a:sym typeface="Calibri"/>
              </a:rPr>
              <a:t>The causes of diabetic foot ulcers in veterans are multifactorial and preventable ranging from poor diet, lack of exercise, and depression. </a:t>
            </a:r>
            <a:endParaRPr lang="en-US" sz="1000" dirty="0">
              <a:ea typeface="Calibri"/>
            </a:endParaRPr>
          </a:p>
          <a:p>
            <a:pPr marL="466737" indent="-441337" algn="just">
              <a:buSzPts val="2859"/>
              <a:buFont typeface="Calibri"/>
              <a:buChar char="•"/>
            </a:pPr>
            <a:r>
              <a:rPr lang="en-US" sz="2860" b="0" u="none" dirty="0">
                <a:solidFill>
                  <a:srgbClr val="000000"/>
                </a:solidFill>
                <a:latin typeface="Calibri"/>
                <a:ea typeface="Calibri"/>
                <a:cs typeface="Calibri"/>
                <a:sym typeface="Calibri"/>
              </a:rPr>
              <a:t>Depression is associated with poor wound healing contributors such as emotional eating, </a:t>
            </a:r>
            <a:r>
              <a:rPr lang="en-US" sz="2760" b="0" u="none" dirty="0">
                <a:solidFill>
                  <a:srgbClr val="000000"/>
                </a:solidFill>
                <a:latin typeface="Calibri"/>
                <a:ea typeface="Calibri"/>
                <a:cs typeface="Calibri"/>
                <a:sym typeface="Calibri"/>
              </a:rPr>
              <a:t>poor diet, l</a:t>
            </a:r>
            <a:r>
              <a:rPr lang="en-US" sz="2860" b="0" u="none" dirty="0">
                <a:solidFill>
                  <a:srgbClr val="000000"/>
                </a:solidFill>
                <a:latin typeface="Calibri"/>
                <a:ea typeface="Calibri"/>
                <a:cs typeface="Calibri"/>
                <a:sym typeface="Calibri"/>
              </a:rPr>
              <a:t>ack of compliance, self- isolation and substance abuse. </a:t>
            </a:r>
          </a:p>
          <a:p>
            <a:pPr marL="466737" indent="-441337" algn="just">
              <a:buSzPts val="2859"/>
              <a:buFont typeface="Calibri"/>
              <a:buChar char="•"/>
            </a:pPr>
            <a:r>
              <a:rPr lang="en-US" sz="2860" b="0" u="none" dirty="0">
                <a:solidFill>
                  <a:srgbClr val="000000"/>
                </a:solidFill>
                <a:latin typeface="Calibri"/>
                <a:ea typeface="Calibri"/>
                <a:cs typeface="Calibri"/>
                <a:sym typeface="Calibri"/>
              </a:rPr>
              <a:t>The diabetic foot-pain-depression cycle</a:t>
            </a:r>
            <a:r>
              <a:rPr lang="en-US" sz="2860" b="0" u="none" baseline="30000" dirty="0">
                <a:solidFill>
                  <a:srgbClr val="000000"/>
                </a:solidFill>
                <a:latin typeface="Calibri"/>
                <a:ea typeface="Calibri"/>
                <a:cs typeface="Calibri"/>
                <a:sym typeface="Calibri"/>
              </a:rPr>
              <a:t>  </a:t>
            </a:r>
            <a:r>
              <a:rPr lang="en-US" sz="2860" b="0" u="none" dirty="0">
                <a:solidFill>
                  <a:srgbClr val="000000"/>
                </a:solidFill>
                <a:latin typeface="Calibri"/>
                <a:ea typeface="Calibri"/>
                <a:cs typeface="Calibri"/>
                <a:sym typeface="Calibri"/>
              </a:rPr>
              <a:t>first proposed by Brooks et al to described </a:t>
            </a:r>
            <a:r>
              <a:rPr lang="en-US" sz="2860" dirty="0">
                <a:latin typeface="Calibri"/>
                <a:ea typeface="Calibri"/>
                <a:cs typeface="Calibri"/>
                <a:sym typeface="Calibri"/>
              </a:rPr>
              <a:t>an</a:t>
            </a:r>
            <a:r>
              <a:rPr lang="en-US" sz="2860" b="0" u="none" dirty="0">
                <a:solidFill>
                  <a:srgbClr val="000000"/>
                </a:solidFill>
                <a:latin typeface="Calibri"/>
                <a:ea typeface="Calibri"/>
                <a:cs typeface="Calibri"/>
                <a:sym typeface="Calibri"/>
              </a:rPr>
              <a:t> underlying causal mechanism between depression, pain, and diabetic foot complications (Figure 1).</a:t>
            </a:r>
            <a:r>
              <a:rPr lang="en-US" sz="2860" b="0" u="none" baseline="30000" dirty="0">
                <a:solidFill>
                  <a:srgbClr val="000000"/>
                </a:solidFill>
                <a:latin typeface="Calibri"/>
                <a:ea typeface="Calibri"/>
                <a:cs typeface="Calibri"/>
                <a:sym typeface="Calibri"/>
              </a:rPr>
              <a:t>1</a:t>
            </a:r>
            <a:endParaRPr lang="en-US" sz="2860" baseline="30000" dirty="0">
              <a:latin typeface="Calibri"/>
              <a:ea typeface="Calibri"/>
              <a:cs typeface="Calibri"/>
              <a:sym typeface="Calibri"/>
            </a:endParaRPr>
          </a:p>
          <a:p>
            <a:pPr marL="25400" algn="just">
              <a:buSzPts val="2859"/>
            </a:pPr>
            <a:endParaRPr sz="1000" dirty="0"/>
          </a:p>
          <a:p>
            <a:pPr marL="0" marR="0" lvl="0" indent="0" algn="just" rtl="0">
              <a:spcBef>
                <a:spcPts val="0"/>
              </a:spcBef>
              <a:spcAft>
                <a:spcPts val="0"/>
              </a:spcAft>
              <a:buNone/>
            </a:pPr>
            <a:endParaRPr sz="3259" b="0" u="none" dirty="0">
              <a:solidFill>
                <a:srgbClr val="000000"/>
              </a:solidFill>
              <a:latin typeface="Calibri"/>
              <a:ea typeface="Calibri"/>
              <a:cs typeface="Calibri"/>
              <a:sym typeface="Calibri"/>
            </a:endParaRPr>
          </a:p>
          <a:p>
            <a:pPr marL="0" marR="0" lvl="0" indent="0" algn="just" rtl="0">
              <a:spcBef>
                <a:spcPts val="0"/>
              </a:spcBef>
              <a:spcAft>
                <a:spcPts val="0"/>
              </a:spcAft>
              <a:buNone/>
            </a:pPr>
            <a:endParaRPr sz="3259" b="0" u="none" dirty="0">
              <a:solidFill>
                <a:srgbClr val="000000"/>
              </a:solidFill>
              <a:latin typeface="Calibri"/>
              <a:ea typeface="Calibri"/>
              <a:cs typeface="Calibri"/>
              <a:sym typeface="Calibri"/>
            </a:endParaRPr>
          </a:p>
          <a:p>
            <a:pPr marL="466737" marR="0" lvl="0" indent="-259728" algn="just" rtl="0">
              <a:spcBef>
                <a:spcPts val="0"/>
              </a:spcBef>
              <a:spcAft>
                <a:spcPts val="0"/>
              </a:spcAft>
              <a:buClr>
                <a:schemeClr val="dk1"/>
              </a:buClr>
              <a:buSzPts val="3260"/>
              <a:buFont typeface="Calibri"/>
              <a:buNone/>
            </a:pPr>
            <a:endParaRPr sz="3259" b="0" u="none" dirty="0">
              <a:solidFill>
                <a:srgbClr val="000000"/>
              </a:solidFill>
              <a:latin typeface="Calibri"/>
              <a:ea typeface="Calibri"/>
              <a:cs typeface="Calibri"/>
              <a:sym typeface="Calibri"/>
            </a:endParaRPr>
          </a:p>
          <a:p>
            <a:pPr marL="0" marR="0" lvl="0" indent="0" algn="just" rtl="0">
              <a:spcBef>
                <a:spcPts val="0"/>
              </a:spcBef>
              <a:spcAft>
                <a:spcPts val="0"/>
              </a:spcAft>
              <a:buNone/>
            </a:pPr>
            <a:endParaRPr sz="3259" b="0" u="none" dirty="0">
              <a:solidFill>
                <a:srgbClr val="000000"/>
              </a:solidFill>
              <a:latin typeface="Calibri"/>
              <a:ea typeface="Calibri"/>
              <a:cs typeface="Calibri"/>
              <a:sym typeface="Calibri"/>
            </a:endParaRPr>
          </a:p>
          <a:p>
            <a:pPr marL="466737" marR="0" lvl="0" indent="-259728" algn="just" rtl="0">
              <a:spcBef>
                <a:spcPts val="0"/>
              </a:spcBef>
              <a:spcAft>
                <a:spcPts val="0"/>
              </a:spcAft>
              <a:buClr>
                <a:schemeClr val="dk1"/>
              </a:buClr>
              <a:buSzPts val="3260"/>
              <a:buFont typeface="Calibri"/>
              <a:buNone/>
            </a:pPr>
            <a:endParaRPr sz="3259" b="0" u="none" dirty="0">
              <a:solidFill>
                <a:srgbClr val="000000"/>
              </a:solidFill>
              <a:latin typeface="Calibri"/>
              <a:ea typeface="Calibri"/>
              <a:cs typeface="Calibri"/>
              <a:sym typeface="Calibri"/>
            </a:endParaRPr>
          </a:p>
          <a:p>
            <a:pPr marL="0" marR="0" lvl="0" indent="0" algn="just" rtl="0">
              <a:spcBef>
                <a:spcPts val="0"/>
              </a:spcBef>
              <a:spcAft>
                <a:spcPts val="0"/>
              </a:spcAft>
              <a:buNone/>
            </a:pPr>
            <a:endParaRPr sz="3259" b="0" u="none" dirty="0">
              <a:solidFill>
                <a:srgbClr val="000000"/>
              </a:solidFill>
              <a:latin typeface="Calibri"/>
              <a:ea typeface="Calibri"/>
              <a:cs typeface="Calibri"/>
              <a:sym typeface="Calibri"/>
            </a:endParaRPr>
          </a:p>
          <a:p>
            <a:pPr marL="0" marR="0" lvl="0" indent="0" algn="just" rtl="0">
              <a:spcBef>
                <a:spcPts val="0"/>
              </a:spcBef>
              <a:spcAft>
                <a:spcPts val="0"/>
              </a:spcAft>
              <a:buNone/>
            </a:pPr>
            <a:endParaRPr sz="3259" b="0" u="none" dirty="0">
              <a:solidFill>
                <a:srgbClr val="000000"/>
              </a:solidFill>
              <a:latin typeface="Calibri"/>
              <a:ea typeface="Calibri"/>
              <a:cs typeface="Calibri"/>
              <a:sym typeface="Calibri"/>
            </a:endParaRPr>
          </a:p>
          <a:p>
            <a:pPr marL="0" marR="0" lvl="0" indent="0" algn="just" rtl="0">
              <a:spcBef>
                <a:spcPts val="0"/>
              </a:spcBef>
              <a:spcAft>
                <a:spcPts val="0"/>
              </a:spcAft>
              <a:buNone/>
            </a:pPr>
            <a:endParaRPr sz="3259" b="0" u="none" dirty="0">
              <a:solidFill>
                <a:srgbClr val="000000"/>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210</TotalTime>
  <Words>1763</Words>
  <Application>Microsoft Macintosh PowerPoint</Application>
  <PresentationFormat>Custom</PresentationFormat>
  <Paragraphs>101</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Times New Roman</vt:lpstr>
      <vt:lpstr>Noto Sans</vt:lpstr>
      <vt:lpstr>Calibri</vt:lpstr>
      <vt:lpstr>Cambria</vt:lpstr>
      <vt:lpstr>Arial</vt:lpstr>
      <vt:lpstr>Office Theme</vt:lpstr>
      <vt:lpstr>  Depression :  The Fourth Pillar of Classifying Risk of Diabetes-Related Amputations in Veterans Brandon M. Brooks, DPM, MPH1; Jaminelli Banks, DPM2; Allison Arp, MS3; Vilayvanh Saysoukha, DPM, MS4; Bradely M. Brooks, DO5; Nichol L. Salvo, DPM6; Alton R. Johnson, DPM7; Donya A. Rabadi, BS8; Lee C. Rogers, DPM10    1Dorn VA Medical Center, Columbia, SC  2Center for Limb Preservation Advanced Wound Care, Los Angeles, CA, 3The Dartmouth Institute, Hanover, NH, 4Premier Foot and Ankle Centers of TN, McMinnville, TN, 5Altapointe Health, Mobile, AL, 6Atlanta VA Health Care System, Atlanta, GA,  7University of Michigan, Ann Arbor, MI 8Western College of Podiatric Medicine, Pomona, CA, 9The Well, Sumter, SC, 10UT Health San Antonio, San Antonio, TX   1 Columbia VA Health System, Columbia, SC; 2 The Dartmouth Institute for Health Policy and Clinical Practice, Hanover, NH; 3 Augusta Foot and Ankle, Augusta, GA; 4 UT Health School of Public Health, Austin, TX; 5 The American Podiatric Medical Association, Bethesda, MD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Overcoming Schema and Ischemia with a population-specific modified WIFI Classification System that addresses the  Fourth Pillar of Multidisciplinary Amputation Prevention in Veterans: Depression  A Retrospective Cohort Study Brandon M. Brooks, DPM, MPH1; Jaminelli Banks, DPM2; Allison Arp, MS3; Vilayvanh Saysoukha, DPM, MS4; Bradely M. Brooks, DO5; Nichol L. Salvo, DPM6; Alton R. Johnson, DPM7; Donya A. Rabadi, BS8; Matthew J. Wilkie Jr., LISW-CP9, Lee C. Rogers, DPM10    1Dorn VA Medical Center, Columbia, SC  2Center for Limb Preservation Advanced Wound Care, Los Angeles, CA, 3The Dartmouth Institute, Hanover, NH, 4Premier Foot and Ankle Centers of TN, McMinnville, TN, 5Altapointe Health, Mobile, AL, 6Atlanta VA Health Care System, Atlanta, GA,  7University of Michigan, Ann Arbor, MI 8Western College of Podiatric Medicine, Pomona, CA, 9The Well, Sumter, SC, 10UT Health San Antonio, San Antonio, Tx   1 Columbia VA Health System, Columbia, SC; 2 The Dartmouth Institute for Health Policy and Clinical Practice, Hanover, NH; 3 Augusta Foot and Ankle, Augusta, GA; 4 UT Health School of Public Health, Austin, TX; 5 The American Podiatric Medical Association, Bethesda, MD</dc:title>
  <dc:creator>Brooks, Brandon M.</dc:creator>
  <cp:lastModifiedBy>Amanda Pacia</cp:lastModifiedBy>
  <cp:revision>10</cp:revision>
  <dcterms:modified xsi:type="dcterms:W3CDTF">2024-07-31T18:44:37Z</dcterms:modified>
</cp:coreProperties>
</file>